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415" r:id="rId3"/>
    <p:sldId id="414" r:id="rId4"/>
    <p:sldId id="416" r:id="rId5"/>
    <p:sldId id="413" r:id="rId6"/>
    <p:sldId id="417" r:id="rId7"/>
    <p:sldId id="418" r:id="rId8"/>
    <p:sldId id="419" r:id="rId9"/>
    <p:sldId id="408" r:id="rId10"/>
    <p:sldId id="420" r:id="rId11"/>
    <p:sldId id="393" r:id="rId12"/>
    <p:sldId id="395" r:id="rId13"/>
    <p:sldId id="397" r:id="rId14"/>
    <p:sldId id="42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B4FC6-9D04-45B7-8C0A-F57D9BD55943}" type="datetimeFigureOut">
              <a:rPr lang="es-SV" smtClean="0"/>
              <a:t>13/6/2021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2D47-8275-45C1-AE87-EA5326AE24C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813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fld id="{09A4B0F4-4A40-4AB3-AE12-8A2E6582F73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fld id="{18ECF18A-D32B-4716-A9DA-B41E510ECBD4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7B7CB-326F-4282-8B31-07B6379C9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/>
              <a:t>El valor de la integridad en ESEN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C242BA-83AF-41FF-8E11-8E4B4EBD7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/>
              <a:t>Carolina Rovira</a:t>
            </a:r>
          </a:p>
        </p:txBody>
      </p:sp>
    </p:spTree>
    <p:extLst>
      <p:ext uri="{BB962C8B-B14F-4D97-AF65-F5344CB8AC3E}">
        <p14:creationId xmlns:p14="http://schemas.microsoft.com/office/powerpoint/2010/main" val="282893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3D4A1-3452-4BD2-AAB4-50E819F7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394DB-8343-4402-86E2-E9F9D9E9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SV" sz="2000" dirty="0"/>
          </a:p>
          <a:p>
            <a:r>
              <a:rPr lang="es-SV" sz="2000" dirty="0"/>
              <a:t>Enviar mensajes por </a:t>
            </a:r>
            <a:r>
              <a:rPr lang="es-SV" sz="2000" dirty="0" err="1"/>
              <a:t>whatsapp</a:t>
            </a:r>
            <a:endParaRPr lang="es-SV" sz="2000" dirty="0"/>
          </a:p>
          <a:p>
            <a:r>
              <a:rPr lang="es-SV" sz="2000" dirty="0"/>
              <a:t>Capturas de pantalla de las respuestas</a:t>
            </a:r>
          </a:p>
          <a:p>
            <a:r>
              <a:rPr lang="es-SV" sz="2000" dirty="0"/>
              <a:t>Consultar con amigos sobre las posibles respuestas</a:t>
            </a:r>
          </a:p>
          <a:p>
            <a:r>
              <a:rPr lang="es-SV" sz="2000" dirty="0"/>
              <a:t>Contratar a alguien para que resuelva la tarea o examen</a:t>
            </a:r>
          </a:p>
          <a:p>
            <a:r>
              <a:rPr lang="es-SV" sz="2000" dirty="0"/>
              <a:t>otras</a:t>
            </a:r>
          </a:p>
        </p:txBody>
      </p:sp>
    </p:spTree>
    <p:extLst>
      <p:ext uri="{BB962C8B-B14F-4D97-AF65-F5344CB8AC3E}">
        <p14:creationId xmlns:p14="http://schemas.microsoft.com/office/powerpoint/2010/main" val="24348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kumimoji="1" lang="es-SV" altLang="en-US" b="1">
                <a:solidFill>
                  <a:srgbClr val="000099"/>
                </a:solidFill>
                <a:latin typeface="Garamond" pitchFamily="18" charset="0"/>
              </a:rPr>
              <a:t>Caso I – estudiante 3er año</a:t>
            </a:r>
            <a:endParaRPr kumimoji="1" lang="es-ES" altLang="en-US" b="1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15363" name="Line 14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3855" r="12453" b="24480"/>
          <a:stretch>
            <a:fillRect/>
          </a:stretch>
        </p:blipFill>
        <p:spPr bwMode="auto">
          <a:xfrm>
            <a:off x="1524000" y="1285875"/>
            <a:ext cx="8643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274D4D-0EE6-4F50-BEB9-CB29BEE2E50B}"/>
              </a:ext>
            </a:extLst>
          </p:cNvPr>
          <p:cNvCxnSpPr/>
          <p:nvPr/>
        </p:nvCxnSpPr>
        <p:spPr bwMode="auto">
          <a:xfrm>
            <a:off x="2423593" y="4221163"/>
            <a:ext cx="54726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491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10760" b="60083"/>
          <a:stretch>
            <a:fillRect/>
          </a:stretch>
        </p:blipFill>
        <p:spPr bwMode="auto">
          <a:xfrm>
            <a:off x="1631951" y="287339"/>
            <a:ext cx="89646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42542" r="26031" b="43459"/>
          <a:stretch>
            <a:fillRect/>
          </a:stretch>
        </p:blipFill>
        <p:spPr bwMode="auto">
          <a:xfrm>
            <a:off x="1631950" y="4292600"/>
            <a:ext cx="89281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11676" y="5300664"/>
            <a:ext cx="792163" cy="2889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3855" r="12453" b="24480"/>
          <a:stretch>
            <a:fillRect/>
          </a:stretch>
        </p:blipFill>
        <p:spPr bwMode="auto">
          <a:xfrm>
            <a:off x="1524000" y="1285875"/>
            <a:ext cx="8643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kumimoji="1" lang="es-SV" altLang="en-US" b="1" dirty="0">
                <a:solidFill>
                  <a:srgbClr val="000099"/>
                </a:solidFill>
                <a:latin typeface="Garamond" pitchFamily="18" charset="0"/>
              </a:rPr>
              <a:t>Caso II – estudiante 1er año-ciclo III</a:t>
            </a:r>
            <a:endParaRPr kumimoji="1" lang="es-ES" altLang="en-U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19461" name="Line 14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FBBDD3-8B4F-4697-B9DA-BC86F8AD3E0C}"/>
              </a:ext>
            </a:extLst>
          </p:cNvPr>
          <p:cNvCxnSpPr/>
          <p:nvPr/>
        </p:nvCxnSpPr>
        <p:spPr bwMode="auto">
          <a:xfrm>
            <a:off x="4583808" y="3717032"/>
            <a:ext cx="54726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34CB82-62A1-4738-B2B3-F86FE823B7D2}"/>
              </a:ext>
            </a:extLst>
          </p:cNvPr>
          <p:cNvCxnSpPr>
            <a:cxnSpLocks/>
          </p:cNvCxnSpPr>
          <p:nvPr/>
        </p:nvCxnSpPr>
        <p:spPr bwMode="auto">
          <a:xfrm>
            <a:off x="2567584" y="4005064"/>
            <a:ext cx="74888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397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F6BC0-7EE4-4DDA-B5D2-7A543222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Gracias.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93222-8A87-4A64-8FE2-B0D0AB84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818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89032-AA6B-467A-9F42-684D486E9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27988"/>
            <a:ext cx="6400800" cy="4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BD503-C3BE-4692-92CA-81185C960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/>
        </p:blipFill>
        <p:spPr>
          <a:xfrm>
            <a:off x="1658471" y="188640"/>
            <a:ext cx="88750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4ED2E-5E35-4199-977D-4BF3F2A4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529369"/>
            <a:ext cx="8991600" cy="1645920"/>
          </a:xfrm>
        </p:spPr>
        <p:txBody>
          <a:bodyPr/>
          <a:lstStyle/>
          <a:p>
            <a:r>
              <a:rPr lang="es-SV" dirty="0"/>
              <a:t>Nuestro código de honor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82AED-BE05-48C9-A747-43E6ED24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2933699"/>
            <a:ext cx="11229975" cy="3095626"/>
          </a:xfrm>
        </p:spPr>
        <p:txBody>
          <a:bodyPr>
            <a:noAutofit/>
          </a:bodyPr>
          <a:lstStyle/>
          <a:p>
            <a:pPr algn="ctr"/>
            <a:r>
              <a:rPr lang="es-SV" sz="4800" i="1" dirty="0"/>
              <a:t>“Por mi honor y por mis compañeros me comprometo a no copiar para que este examen revele mi verdadero nivel de conocimientos”</a:t>
            </a:r>
          </a:p>
        </p:txBody>
      </p:sp>
    </p:spTree>
    <p:extLst>
      <p:ext uri="{BB962C8B-B14F-4D97-AF65-F5344CB8AC3E}">
        <p14:creationId xmlns:p14="http://schemas.microsoft.com/office/powerpoint/2010/main" val="183744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</a:defRPr>
            </a:lvl9pPr>
          </a:lstStyle>
          <a:p>
            <a:pPr eaLnBrk="1" hangingPunct="1"/>
            <a:endParaRPr kumimoji="1" lang="es-ES" altLang="en-U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xtreme Level Cheating, funny GIFs - Gifvif">
            <a:extLst>
              <a:ext uri="{FF2B5EF4-FFF2-40B4-BE49-F238E27FC236}">
                <a16:creationId xmlns:a16="http://schemas.microsoft.com/office/drawing/2014/main" id="{5C594BB3-A80A-4302-B058-28E90F6F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38" y="1124745"/>
            <a:ext cx="7985511" cy="44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0B0CB-9DF8-4D37-9C23-6DBE4099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04" y="640080"/>
            <a:ext cx="426669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Un nuevo </a:t>
            </a:r>
            <a:r>
              <a:rPr lang="en-US" dirty="0" err="1">
                <a:solidFill>
                  <a:srgbClr val="262626"/>
                </a:solidFill>
              </a:rPr>
              <a:t>formato</a:t>
            </a:r>
            <a:r>
              <a:rPr lang="en-US" dirty="0">
                <a:solidFill>
                  <a:srgbClr val="262626"/>
                </a:solidFill>
              </a:rPr>
              <a:t> de </a:t>
            </a:r>
            <a:r>
              <a:rPr lang="en-US" dirty="0" err="1">
                <a:solidFill>
                  <a:srgbClr val="262626"/>
                </a:solidFill>
              </a:rPr>
              <a:t>evaluación</a:t>
            </a:r>
            <a:r>
              <a:rPr lang="en-US" dirty="0">
                <a:solidFill>
                  <a:srgbClr val="262626"/>
                </a:solidFill>
              </a:rPr>
              <a:t>…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8D5D57DD-39C5-48F4-947E-0C011738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74B113-3A23-49DB-92CA-8BD96F3E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E70FFD-D588-4164-97E6-C0D70873B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36006" r="-2669" b="-1483"/>
          <a:stretch/>
        </p:blipFill>
        <p:spPr>
          <a:xfrm>
            <a:off x="5252212" y="1229360"/>
            <a:ext cx="5925312" cy="41960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C5CDFE-CA69-4AD0-ACD2-8C3CD0E6E0DF}"/>
              </a:ext>
            </a:extLst>
          </p:cNvPr>
          <p:cNvSpPr txBox="1"/>
          <p:nvPr/>
        </p:nvSpPr>
        <p:spPr>
          <a:xfrm>
            <a:off x="640080" y="3190240"/>
            <a:ext cx="352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UN MISMO CODIGO DE HONOR.</a:t>
            </a:r>
          </a:p>
        </p:txBody>
      </p:sp>
    </p:spTree>
    <p:extLst>
      <p:ext uri="{BB962C8B-B14F-4D97-AF65-F5344CB8AC3E}">
        <p14:creationId xmlns:p14="http://schemas.microsoft.com/office/powerpoint/2010/main" val="36625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FEACA-8982-48DD-8C46-C4C55B52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AB463B-F412-4F11-B7E6-1EDA25E3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614A2-FFD3-490A-AB0E-EBF1CE16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Son violaciones graves al código de honor (en cualquier formato de evaluación)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A54AB-C5E5-44C6-A952-DB286A7F6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53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AD18911-ECFE-4A5E-86E1-64230E49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3855" r="12453" b="24480"/>
          <a:stretch>
            <a:fillRect/>
          </a:stretch>
        </p:blipFill>
        <p:spPr bwMode="auto">
          <a:xfrm>
            <a:off x="1524000" y="1285875"/>
            <a:ext cx="8643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7F7912-6FA0-473E-B3A3-A85427120B0C}"/>
              </a:ext>
            </a:extLst>
          </p:cNvPr>
          <p:cNvCxnSpPr>
            <a:cxnSpLocks/>
          </p:cNvCxnSpPr>
          <p:nvPr/>
        </p:nvCxnSpPr>
        <p:spPr bwMode="auto">
          <a:xfrm>
            <a:off x="2567584" y="2924944"/>
            <a:ext cx="74888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DD160D-99F7-42EF-AC82-17BBCC2B57FC}"/>
              </a:ext>
            </a:extLst>
          </p:cNvPr>
          <p:cNvCxnSpPr>
            <a:cxnSpLocks/>
          </p:cNvCxnSpPr>
          <p:nvPr/>
        </p:nvCxnSpPr>
        <p:spPr bwMode="auto">
          <a:xfrm>
            <a:off x="2567584" y="3212976"/>
            <a:ext cx="74888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468170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24</TotalTime>
  <Words>109</Words>
  <Application>Microsoft Office PowerPoint</Application>
  <PresentationFormat>Panorámica</PresentationFormat>
  <Paragraphs>19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Gill Sans MT</vt:lpstr>
      <vt:lpstr>Paquete</vt:lpstr>
      <vt:lpstr>El valor de la integridad en ESEN</vt:lpstr>
      <vt:lpstr>Presentación de PowerPoint</vt:lpstr>
      <vt:lpstr>Presentación de PowerPoint</vt:lpstr>
      <vt:lpstr>Nuestro código de honor</vt:lpstr>
      <vt:lpstr>Presentación de PowerPoint</vt:lpstr>
      <vt:lpstr>Un nuevo formato de evaluación…</vt:lpstr>
      <vt:lpstr>Presentación de PowerPoint</vt:lpstr>
      <vt:lpstr>Son violaciones graves al código de honor (en cualquier formato de evaluación)</vt:lpstr>
      <vt:lpstr>Presentación de PowerPoint</vt:lpstr>
      <vt:lpstr>Ejemplos</vt:lpstr>
      <vt:lpstr>Presentación de PowerPoint</vt:lpstr>
      <vt:lpstr>Presentación de PowerPoint</vt:lpstr>
      <vt:lpstr>Presentación de PowerPoint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valor de la integridad en ESEN</dc:title>
  <dc:creator>Carolina Rovira</dc:creator>
  <cp:lastModifiedBy>Carolina Rovira</cp:lastModifiedBy>
  <cp:revision>2</cp:revision>
  <dcterms:created xsi:type="dcterms:W3CDTF">2021-06-13T19:51:38Z</dcterms:created>
  <dcterms:modified xsi:type="dcterms:W3CDTF">2021-06-13T20:15:53Z</dcterms:modified>
</cp:coreProperties>
</file>