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</p:sldMasterIdLst>
  <p:notesMasterIdLst>
    <p:notesMasterId r:id="rId13"/>
  </p:notesMasterIdLst>
  <p:sldIdLst>
    <p:sldId id="256" r:id="rId3"/>
    <p:sldId id="260" r:id="rId4"/>
    <p:sldId id="258" r:id="rId5"/>
    <p:sldId id="259" r:id="rId6"/>
    <p:sldId id="264" r:id="rId7"/>
    <p:sldId id="261" r:id="rId8"/>
    <p:sldId id="262" r:id="rId9"/>
    <p:sldId id="265" r:id="rId10"/>
    <p:sldId id="267" r:id="rId11"/>
    <p:sldId id="268" r:id="rId12"/>
  </p:sldIdLst>
  <p:sldSz cx="9144000" cy="5143500" type="screen16x9"/>
  <p:notesSz cx="6858000" cy="9144000"/>
  <p:embeddedFontLst>
    <p:embeddedFont>
      <p:font typeface="Fira Sans Condensed Medium" panose="020B0603050000020004" pitchFamily="34" charset="0"/>
      <p:regular r:id="rId14"/>
      <p:bold r:id="rId15"/>
      <p:italic r:id="rId16"/>
      <p:boldItalic r:id="rId17"/>
    </p:embeddedFont>
    <p:embeddedFont>
      <p:font typeface="Fira Sans Extra Condensed Medium" panose="020B0604020202020204" charset="0"/>
      <p:regular r:id="rId18"/>
      <p:bold r:id="rId19"/>
      <p:italic r:id="rId20"/>
      <p:boldItalic r:id="rId21"/>
    </p:embeddedFon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Overpass Light" panose="020B0604020202020204" charset="0"/>
      <p:regular r:id="rId26"/>
      <p:bold r:id="rId27"/>
      <p:italic r:id="rId28"/>
      <p:boldItalic r:id="rId29"/>
    </p:embeddedFont>
    <p:embeddedFont>
      <p:font typeface="Playfair Display" panose="00000500000000000000" pitchFamily="2" charset="0"/>
      <p:regular r:id="rId30"/>
      <p:bold r:id="rId31"/>
      <p:italic r:id="rId32"/>
      <p:boldItalic r:id="rId33"/>
    </p:embeddedFont>
    <p:embeddedFont>
      <p:font typeface="Poiret One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6C8A24-882E-4DF6-900E-9994B1A70F04}" v="1" dt="2022-01-07T22:16:00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48" autoAdjust="0"/>
  </p:normalViewPr>
  <p:slideViewPr>
    <p:cSldViewPr snapToGrid="0">
      <p:cViewPr varScale="1">
        <p:scale>
          <a:sx n="133" d="100"/>
          <a:sy n="133" d="100"/>
        </p:scale>
        <p:origin x="9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microsoft.com/office/2016/11/relationships/changesInfo" Target="changesInfos/changesInfo1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ía Tenorio" userId="3f407cff-d34e-4677-9da1-090c9347fd6d" providerId="ADAL" clId="{DF6C8A24-882E-4DF6-900E-9994B1A70F04}"/>
    <pc:docChg chg="custSel delSld modSld sldOrd">
      <pc:chgData name="María Tenorio" userId="3f407cff-d34e-4677-9da1-090c9347fd6d" providerId="ADAL" clId="{DF6C8A24-882E-4DF6-900E-9994B1A70F04}" dt="2022-01-07T22:21:10.266" v="18"/>
      <pc:docMkLst>
        <pc:docMk/>
      </pc:docMkLst>
      <pc:sldChg chg="del">
        <pc:chgData name="María Tenorio" userId="3f407cff-d34e-4677-9da1-090c9347fd6d" providerId="ADAL" clId="{DF6C8A24-882E-4DF6-900E-9994B1A70F04}" dt="2022-01-07T22:10:45.906" v="0" actId="2696"/>
        <pc:sldMkLst>
          <pc:docMk/>
          <pc:sldMk cId="0" sldId="257"/>
        </pc:sldMkLst>
      </pc:sldChg>
      <pc:sldChg chg="addSp delSp modSp mod delAnim modAnim">
        <pc:chgData name="María Tenorio" userId="3f407cff-d34e-4677-9da1-090c9347fd6d" providerId="ADAL" clId="{DF6C8A24-882E-4DF6-900E-9994B1A70F04}" dt="2022-01-07T22:16:00.764" v="11"/>
        <pc:sldMkLst>
          <pc:docMk/>
          <pc:sldMk cId="0" sldId="258"/>
        </pc:sldMkLst>
        <pc:picChg chg="add mod">
          <ac:chgData name="María Tenorio" userId="3f407cff-d34e-4677-9da1-090c9347fd6d" providerId="ADAL" clId="{DF6C8A24-882E-4DF6-900E-9994B1A70F04}" dt="2022-01-07T22:16:00.764" v="11"/>
          <ac:picMkLst>
            <pc:docMk/>
            <pc:sldMk cId="0" sldId="258"/>
            <ac:picMk id="2" creationId="{1B303466-8B66-4DE1-80EC-E86132B8F17C}"/>
          </ac:picMkLst>
        </pc:picChg>
        <pc:picChg chg="del">
          <ac:chgData name="María Tenorio" userId="3f407cff-d34e-4677-9da1-090c9347fd6d" providerId="ADAL" clId="{DF6C8A24-882E-4DF6-900E-9994B1A70F04}" dt="2022-01-07T22:15:14.312" v="10" actId="478"/>
          <ac:picMkLst>
            <pc:docMk/>
            <pc:sldMk cId="0" sldId="258"/>
            <ac:picMk id="1108" creationId="{00000000-0000-0000-0000-000000000000}"/>
          </ac:picMkLst>
        </pc:picChg>
      </pc:sldChg>
      <pc:sldChg chg="delSp mod ord">
        <pc:chgData name="María Tenorio" userId="3f407cff-d34e-4677-9da1-090c9347fd6d" providerId="ADAL" clId="{DF6C8A24-882E-4DF6-900E-9994B1A70F04}" dt="2022-01-07T22:20:49.896" v="16" actId="478"/>
        <pc:sldMkLst>
          <pc:docMk/>
          <pc:sldMk cId="0" sldId="260"/>
        </pc:sldMkLst>
        <pc:spChg chg="del">
          <ac:chgData name="María Tenorio" userId="3f407cff-d34e-4677-9da1-090c9347fd6d" providerId="ADAL" clId="{DF6C8A24-882E-4DF6-900E-9994B1A70F04}" dt="2022-01-07T22:20:47.087" v="15" actId="478"/>
          <ac:spMkLst>
            <pc:docMk/>
            <pc:sldMk cId="0" sldId="260"/>
            <ac:spMk id="1157" creationId="{00000000-0000-0000-0000-000000000000}"/>
          </ac:spMkLst>
        </pc:spChg>
        <pc:spChg chg="del">
          <ac:chgData name="María Tenorio" userId="3f407cff-d34e-4677-9da1-090c9347fd6d" providerId="ADAL" clId="{DF6C8A24-882E-4DF6-900E-9994B1A70F04}" dt="2022-01-07T22:20:49.896" v="16" actId="478"/>
          <ac:spMkLst>
            <pc:docMk/>
            <pc:sldMk cId="0" sldId="260"/>
            <ac:spMk id="1158" creationId="{00000000-0000-0000-0000-000000000000}"/>
          </ac:spMkLst>
        </pc:spChg>
        <pc:spChg chg="del">
          <ac:chgData name="María Tenorio" userId="3f407cff-d34e-4677-9da1-090c9347fd6d" providerId="ADAL" clId="{DF6C8A24-882E-4DF6-900E-9994B1A70F04}" dt="2022-01-07T22:20:44.377" v="14" actId="478"/>
          <ac:spMkLst>
            <pc:docMk/>
            <pc:sldMk cId="0" sldId="260"/>
            <ac:spMk id="1159" creationId="{00000000-0000-0000-0000-000000000000}"/>
          </ac:spMkLst>
        </pc:spChg>
      </pc:sldChg>
      <pc:sldChg chg="del">
        <pc:chgData name="María Tenorio" userId="3f407cff-d34e-4677-9da1-090c9347fd6d" providerId="ADAL" clId="{DF6C8A24-882E-4DF6-900E-9994B1A70F04}" dt="2022-01-07T22:14:20.506" v="9" actId="2696"/>
        <pc:sldMkLst>
          <pc:docMk/>
          <pc:sldMk cId="0" sldId="263"/>
        </pc:sldMkLst>
      </pc:sldChg>
      <pc:sldChg chg="ord">
        <pc:chgData name="María Tenorio" userId="3f407cff-d34e-4677-9da1-090c9347fd6d" providerId="ADAL" clId="{DF6C8A24-882E-4DF6-900E-9994B1A70F04}" dt="2022-01-07T22:21:10.266" v="18"/>
        <pc:sldMkLst>
          <pc:docMk/>
          <pc:sldMk cId="0" sldId="264"/>
        </pc:sldMkLst>
      </pc:sldChg>
      <pc:sldChg chg="del">
        <pc:chgData name="María Tenorio" userId="3f407cff-d34e-4677-9da1-090c9347fd6d" providerId="ADAL" clId="{DF6C8A24-882E-4DF6-900E-9994B1A70F04}" dt="2022-01-07T22:13:34.972" v="1" actId="2696"/>
        <pc:sldMkLst>
          <pc:docMk/>
          <pc:sldMk cId="0" sldId="266"/>
        </pc:sldMkLst>
      </pc:sldChg>
      <pc:sldChg chg="modSp mod">
        <pc:chgData name="María Tenorio" userId="3f407cff-d34e-4677-9da1-090c9347fd6d" providerId="ADAL" clId="{DF6C8A24-882E-4DF6-900E-9994B1A70F04}" dt="2022-01-07T22:14:11.897" v="8" actId="6549"/>
        <pc:sldMkLst>
          <pc:docMk/>
          <pc:sldMk cId="0" sldId="267"/>
        </pc:sldMkLst>
        <pc:spChg chg="mod">
          <ac:chgData name="María Tenorio" userId="3f407cff-d34e-4677-9da1-090c9347fd6d" providerId="ADAL" clId="{DF6C8A24-882E-4DF6-900E-9994B1A70F04}" dt="2022-01-07T22:14:11.897" v="8" actId="6549"/>
          <ac:spMkLst>
            <pc:docMk/>
            <pc:sldMk cId="0" sldId="267"/>
            <ac:spMk id="1368" creationId="{00000000-0000-0000-0000-000000000000}"/>
          </ac:spMkLst>
        </pc:spChg>
      </pc:sldChg>
      <pc:sldChg chg="modSp mod">
        <pc:chgData name="María Tenorio" userId="3f407cff-d34e-4677-9da1-090c9347fd6d" providerId="ADAL" clId="{DF6C8A24-882E-4DF6-900E-9994B1A70F04}" dt="2022-01-07T22:13:46.241" v="3" actId="20577"/>
        <pc:sldMkLst>
          <pc:docMk/>
          <pc:sldMk cId="0" sldId="268"/>
        </pc:sldMkLst>
        <pc:spChg chg="mod">
          <ac:chgData name="María Tenorio" userId="3f407cff-d34e-4677-9da1-090c9347fd6d" providerId="ADAL" clId="{DF6C8A24-882E-4DF6-900E-9994B1A70F04}" dt="2022-01-07T22:13:46.241" v="3" actId="20577"/>
          <ac:spMkLst>
            <pc:docMk/>
            <pc:sldMk cId="0" sldId="268"/>
            <ac:spMk id="1375" creationId="{00000000-0000-0000-0000-000000000000}"/>
          </ac:spMkLst>
        </pc:spChg>
      </pc:sldChg>
      <pc:sldMasterChg chg="delSldLayout">
        <pc:chgData name="María Tenorio" userId="3f407cff-d34e-4677-9da1-090c9347fd6d" providerId="ADAL" clId="{DF6C8A24-882E-4DF6-900E-9994B1A70F04}" dt="2022-01-07T22:10:45.906" v="0" actId="2696"/>
        <pc:sldMasterMkLst>
          <pc:docMk/>
          <pc:sldMasterMk cId="0" sldId="2147483682"/>
        </pc:sldMasterMkLst>
        <pc:sldLayoutChg chg="del">
          <pc:chgData name="María Tenorio" userId="3f407cff-d34e-4677-9da1-090c9347fd6d" providerId="ADAL" clId="{DF6C8A24-882E-4DF6-900E-9994B1A70F04}" dt="2022-01-07T22:10:45.906" v="0" actId="2696"/>
          <pc:sldLayoutMkLst>
            <pc:docMk/>
            <pc:sldMasterMk cId="0" sldId="2147483682"/>
            <pc:sldLayoutMk cId="0" sldId="214748366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80693b4370_2_1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80693b4370_2_1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g80693b4370_2_10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2" name="Google Shape;1372;g80693b4370_2_10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80693b4370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80693b4370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Hoy en día hay muchas definiciones de mindfulness: el mindfulness se ha popularizado en los EE. UU. y de allí ha pasado a países europeos y latinoamericanos.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Muchos médicos, sicólogos y estudiosos se han ocupado de este tema, han realizado investigaciones y han escrito artículos científicos o libros.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80693b4370_2_1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Google Shape;1105;g80693b4370_2_1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 minutos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80693b4370_2_1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80693b4370_2_1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 Oriente a Occidente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Las prácticas contemplativas, como la meditación, han viajado desde el Oriente (la India, Nepal, Bután, etc.) hasta el Occidente (Europa y los Estados Unidos) de dos formas principales: una, por la llegada de profesores de meditación (yoguis, sabios, budistas o de otra religión) a Occidente; dos, por los viajeros occidentales (norteamericanos o europeos) que han ido a esos países en busca de “sabiduría” y que ha traído consigo el bagaje de la meditación, entre otras cosas.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Estos intercambios culturales se acentuaron en el siglo XX, debido a las facilidades para viajar en avión. En la década de los sesenta, muchos occidentales viajaron a la India y sus alrededores en busca de paz, de tranquilidad, de experiencias novedosas, etc.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Muchos volvieron a sus lugares de origen y siguieron meditando, fundaron centros, fundaciones, etc.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g80693b4370_2_1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3" name="Google Shape;1303;g80693b4370_2_1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80693b4370_2_1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Google Shape;1208;g80693b4370_2_1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80693b4370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80693b4370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80693b4370_2_10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8" name="Google Shape;1308;g80693b4370_2_10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80693b4370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6" name="Google Shape;1366;g80693b4370_0_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4"/>
          <p:cNvGrpSpPr/>
          <p:nvPr/>
        </p:nvGrpSpPr>
        <p:grpSpPr>
          <a:xfrm>
            <a:off x="-6032614" y="-3887326"/>
            <a:ext cx="18567764" cy="12925901"/>
            <a:chOff x="205750" y="332800"/>
            <a:chExt cx="7251050" cy="5047800"/>
          </a:xfrm>
        </p:grpSpPr>
        <p:sp>
          <p:nvSpPr>
            <p:cNvPr id="60" name="Google Shape;60;p14"/>
            <p:cNvSpPr/>
            <p:nvPr/>
          </p:nvSpPr>
          <p:spPr>
            <a:xfrm>
              <a:off x="2235350" y="434775"/>
              <a:ext cx="2737000" cy="1803775"/>
            </a:xfrm>
            <a:custGeom>
              <a:avLst/>
              <a:gdLst/>
              <a:ahLst/>
              <a:cxnLst/>
              <a:rect l="l" t="t" r="r" b="b"/>
              <a:pathLst>
                <a:path w="109480" h="72151" extrusionOk="0">
                  <a:moveTo>
                    <a:pt x="77127" y="0"/>
                  </a:moveTo>
                  <a:cubicBezTo>
                    <a:pt x="68465" y="0"/>
                    <a:pt x="60459" y="4317"/>
                    <a:pt x="56154" y="11087"/>
                  </a:cubicBezTo>
                  <a:cubicBezTo>
                    <a:pt x="52795" y="16369"/>
                    <a:pt x="49814" y="17967"/>
                    <a:pt x="45468" y="17967"/>
                  </a:cubicBezTo>
                  <a:cubicBezTo>
                    <a:pt x="42250" y="17967"/>
                    <a:pt x="38283" y="17091"/>
                    <a:pt x="32859" y="16184"/>
                  </a:cubicBezTo>
                  <a:cubicBezTo>
                    <a:pt x="31794" y="16006"/>
                    <a:pt x="30678" y="15919"/>
                    <a:pt x="29526" y="15919"/>
                  </a:cubicBezTo>
                  <a:cubicBezTo>
                    <a:pt x="16879" y="15919"/>
                    <a:pt x="0" y="26440"/>
                    <a:pt x="1366" y="43504"/>
                  </a:cubicBezTo>
                  <a:cubicBezTo>
                    <a:pt x="2461" y="57123"/>
                    <a:pt x="14691" y="65649"/>
                    <a:pt x="27447" y="65649"/>
                  </a:cubicBezTo>
                  <a:cubicBezTo>
                    <a:pt x="32125" y="65649"/>
                    <a:pt x="36873" y="64503"/>
                    <a:pt x="41170" y="62041"/>
                  </a:cubicBezTo>
                  <a:cubicBezTo>
                    <a:pt x="44515" y="60123"/>
                    <a:pt x="47070" y="59352"/>
                    <a:pt x="49209" y="59352"/>
                  </a:cubicBezTo>
                  <a:cubicBezTo>
                    <a:pt x="57307" y="59352"/>
                    <a:pt x="59438" y="70399"/>
                    <a:pt x="75926" y="72016"/>
                  </a:cubicBezTo>
                  <a:cubicBezTo>
                    <a:pt x="76847" y="72107"/>
                    <a:pt x="77744" y="72151"/>
                    <a:pt x="78618" y="72151"/>
                  </a:cubicBezTo>
                  <a:cubicBezTo>
                    <a:pt x="104975" y="72151"/>
                    <a:pt x="109480" y="32229"/>
                    <a:pt x="109480" y="32229"/>
                  </a:cubicBezTo>
                  <a:cubicBezTo>
                    <a:pt x="103356" y="8903"/>
                    <a:pt x="89565" y="0"/>
                    <a:pt x="77127" y="0"/>
                  </a:cubicBezTo>
                  <a:close/>
                </a:path>
              </a:pathLst>
            </a:custGeom>
            <a:solidFill>
              <a:srgbClr val="9ABBDB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4164325" y="332800"/>
              <a:ext cx="2737025" cy="1803775"/>
            </a:xfrm>
            <a:custGeom>
              <a:avLst/>
              <a:gdLst/>
              <a:ahLst/>
              <a:cxnLst/>
              <a:rect l="l" t="t" r="r" b="b"/>
              <a:pathLst>
                <a:path w="109481" h="72151" extrusionOk="0">
                  <a:moveTo>
                    <a:pt x="77129" y="0"/>
                  </a:moveTo>
                  <a:cubicBezTo>
                    <a:pt x="68467" y="0"/>
                    <a:pt x="60460" y="4317"/>
                    <a:pt x="56155" y="11087"/>
                  </a:cubicBezTo>
                  <a:cubicBezTo>
                    <a:pt x="52795" y="16372"/>
                    <a:pt x="49815" y="17970"/>
                    <a:pt x="45468" y="17970"/>
                  </a:cubicBezTo>
                  <a:cubicBezTo>
                    <a:pt x="42250" y="17970"/>
                    <a:pt x="38283" y="17094"/>
                    <a:pt x="32859" y="16189"/>
                  </a:cubicBezTo>
                  <a:cubicBezTo>
                    <a:pt x="31793" y="16011"/>
                    <a:pt x="30674" y="15923"/>
                    <a:pt x="29520" y="15923"/>
                  </a:cubicBezTo>
                  <a:cubicBezTo>
                    <a:pt x="16874" y="15923"/>
                    <a:pt x="1" y="26448"/>
                    <a:pt x="1367" y="43504"/>
                  </a:cubicBezTo>
                  <a:cubicBezTo>
                    <a:pt x="2457" y="57123"/>
                    <a:pt x="14689" y="65649"/>
                    <a:pt x="27447" y="65649"/>
                  </a:cubicBezTo>
                  <a:cubicBezTo>
                    <a:pt x="32125" y="65649"/>
                    <a:pt x="36874" y="64503"/>
                    <a:pt x="41170" y="62041"/>
                  </a:cubicBezTo>
                  <a:cubicBezTo>
                    <a:pt x="44515" y="60124"/>
                    <a:pt x="47069" y="59354"/>
                    <a:pt x="49208" y="59354"/>
                  </a:cubicBezTo>
                  <a:cubicBezTo>
                    <a:pt x="57307" y="59354"/>
                    <a:pt x="59437" y="70398"/>
                    <a:pt x="75926" y="72016"/>
                  </a:cubicBezTo>
                  <a:cubicBezTo>
                    <a:pt x="76848" y="72107"/>
                    <a:pt x="77745" y="72150"/>
                    <a:pt x="78618" y="72150"/>
                  </a:cubicBezTo>
                  <a:cubicBezTo>
                    <a:pt x="104975" y="72150"/>
                    <a:pt x="109480" y="32229"/>
                    <a:pt x="109480" y="32229"/>
                  </a:cubicBezTo>
                  <a:cubicBezTo>
                    <a:pt x="103359" y="8903"/>
                    <a:pt x="89568" y="0"/>
                    <a:pt x="77129" y="0"/>
                  </a:cubicBezTo>
                  <a:close/>
                </a:path>
              </a:pathLst>
            </a:custGeom>
            <a:solidFill>
              <a:srgbClr val="9ABBDB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1256300" y="3576775"/>
              <a:ext cx="2737000" cy="1803825"/>
            </a:xfrm>
            <a:custGeom>
              <a:avLst/>
              <a:gdLst/>
              <a:ahLst/>
              <a:cxnLst/>
              <a:rect l="l" t="t" r="r" b="b"/>
              <a:pathLst>
                <a:path w="109480" h="72153" extrusionOk="0">
                  <a:moveTo>
                    <a:pt x="77130" y="0"/>
                  </a:moveTo>
                  <a:cubicBezTo>
                    <a:pt x="68467" y="0"/>
                    <a:pt x="60460" y="4318"/>
                    <a:pt x="56155" y="11089"/>
                  </a:cubicBezTo>
                  <a:cubicBezTo>
                    <a:pt x="52795" y="16371"/>
                    <a:pt x="49815" y="17969"/>
                    <a:pt x="45468" y="17969"/>
                  </a:cubicBezTo>
                  <a:cubicBezTo>
                    <a:pt x="42250" y="17969"/>
                    <a:pt x="38283" y="17093"/>
                    <a:pt x="32859" y="16186"/>
                  </a:cubicBezTo>
                  <a:cubicBezTo>
                    <a:pt x="31794" y="16008"/>
                    <a:pt x="30678" y="15921"/>
                    <a:pt x="29526" y="15921"/>
                  </a:cubicBezTo>
                  <a:cubicBezTo>
                    <a:pt x="16879" y="15921"/>
                    <a:pt x="0" y="26442"/>
                    <a:pt x="1366" y="43501"/>
                  </a:cubicBezTo>
                  <a:cubicBezTo>
                    <a:pt x="2461" y="57123"/>
                    <a:pt x="14689" y="65646"/>
                    <a:pt x="27445" y="65646"/>
                  </a:cubicBezTo>
                  <a:cubicBezTo>
                    <a:pt x="32123" y="65646"/>
                    <a:pt x="36873" y="64500"/>
                    <a:pt x="41170" y="62037"/>
                  </a:cubicBezTo>
                  <a:cubicBezTo>
                    <a:pt x="44515" y="60121"/>
                    <a:pt x="47069" y="59351"/>
                    <a:pt x="49207" y="59351"/>
                  </a:cubicBezTo>
                  <a:cubicBezTo>
                    <a:pt x="57307" y="59351"/>
                    <a:pt x="59437" y="70396"/>
                    <a:pt x="75926" y="72018"/>
                  </a:cubicBezTo>
                  <a:cubicBezTo>
                    <a:pt x="76848" y="72109"/>
                    <a:pt x="77744" y="72152"/>
                    <a:pt x="78617" y="72152"/>
                  </a:cubicBezTo>
                  <a:cubicBezTo>
                    <a:pt x="104975" y="72152"/>
                    <a:pt x="109480" y="32226"/>
                    <a:pt x="109480" y="32226"/>
                  </a:cubicBezTo>
                  <a:cubicBezTo>
                    <a:pt x="103356" y="8901"/>
                    <a:pt x="89568" y="0"/>
                    <a:pt x="77130" y="0"/>
                  </a:cubicBezTo>
                  <a:close/>
                </a:path>
              </a:pathLst>
            </a:custGeom>
            <a:solidFill>
              <a:srgbClr val="9ABBDB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251175" y="2576225"/>
              <a:ext cx="2844675" cy="1866425"/>
            </a:xfrm>
            <a:custGeom>
              <a:avLst/>
              <a:gdLst/>
              <a:ahLst/>
              <a:cxnLst/>
              <a:rect l="l" t="t" r="r" b="b"/>
              <a:pathLst>
                <a:path w="113787" h="74657" extrusionOk="0">
                  <a:moveTo>
                    <a:pt x="39114" y="1"/>
                  </a:moveTo>
                  <a:cubicBezTo>
                    <a:pt x="19105" y="1"/>
                    <a:pt x="4221" y="26853"/>
                    <a:pt x="4221" y="26853"/>
                  </a:cubicBezTo>
                  <a:cubicBezTo>
                    <a:pt x="0" y="57444"/>
                    <a:pt x="16464" y="71018"/>
                    <a:pt x="31676" y="71018"/>
                  </a:cubicBezTo>
                  <a:cubicBezTo>
                    <a:pt x="36617" y="71018"/>
                    <a:pt x="41426" y="69587"/>
                    <a:pt x="45352" y="66841"/>
                  </a:cubicBezTo>
                  <a:cubicBezTo>
                    <a:pt x="48567" y="64589"/>
                    <a:pt x="51090" y="63619"/>
                    <a:pt x="53514" y="63619"/>
                  </a:cubicBezTo>
                  <a:cubicBezTo>
                    <a:pt x="57817" y="63619"/>
                    <a:pt x="61810" y="66680"/>
                    <a:pt x="68821" y="71067"/>
                  </a:cubicBezTo>
                  <a:cubicBezTo>
                    <a:pt x="72514" y="73378"/>
                    <a:pt x="77555" y="74657"/>
                    <a:pt x="82836" y="74657"/>
                  </a:cubicBezTo>
                  <a:cubicBezTo>
                    <a:pt x="93230" y="74657"/>
                    <a:pt x="104557" y="69705"/>
                    <a:pt x="108380" y="57926"/>
                  </a:cubicBezTo>
                  <a:cubicBezTo>
                    <a:pt x="113786" y="41270"/>
                    <a:pt x="99088" y="25320"/>
                    <a:pt x="82141" y="25320"/>
                  </a:cubicBezTo>
                  <a:cubicBezTo>
                    <a:pt x="81015" y="25320"/>
                    <a:pt x="79878" y="25391"/>
                    <a:pt x="78737" y="25536"/>
                  </a:cubicBezTo>
                  <a:cubicBezTo>
                    <a:pt x="77446" y="25701"/>
                    <a:pt x="76288" y="25779"/>
                    <a:pt x="75245" y="25779"/>
                  </a:cubicBezTo>
                  <a:cubicBezTo>
                    <a:pt x="61500" y="25779"/>
                    <a:pt x="67633" y="12176"/>
                    <a:pt x="50475" y="2986"/>
                  </a:cubicBezTo>
                  <a:cubicBezTo>
                    <a:pt x="46558" y="888"/>
                    <a:pt x="42751" y="1"/>
                    <a:pt x="39114" y="1"/>
                  </a:cubicBezTo>
                  <a:close/>
                </a:path>
              </a:pathLst>
            </a:custGeom>
            <a:solidFill>
              <a:srgbClr val="9ABBDB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205750" y="1527350"/>
              <a:ext cx="2760525" cy="1803800"/>
            </a:xfrm>
            <a:custGeom>
              <a:avLst/>
              <a:gdLst/>
              <a:ahLst/>
              <a:cxnLst/>
              <a:rect l="l" t="t" r="r" b="b"/>
              <a:pathLst>
                <a:path w="110421" h="72152" extrusionOk="0">
                  <a:moveTo>
                    <a:pt x="77136" y="0"/>
                  </a:moveTo>
                  <a:cubicBezTo>
                    <a:pt x="68473" y="0"/>
                    <a:pt x="60465" y="4318"/>
                    <a:pt x="56159" y="11088"/>
                  </a:cubicBezTo>
                  <a:cubicBezTo>
                    <a:pt x="52799" y="16371"/>
                    <a:pt x="49819" y="17969"/>
                    <a:pt x="45471" y="17969"/>
                  </a:cubicBezTo>
                  <a:cubicBezTo>
                    <a:pt x="42254" y="17969"/>
                    <a:pt x="38288" y="17094"/>
                    <a:pt x="32864" y="16190"/>
                  </a:cubicBezTo>
                  <a:cubicBezTo>
                    <a:pt x="31798" y="16011"/>
                    <a:pt x="30679" y="15924"/>
                    <a:pt x="29526" y="15924"/>
                  </a:cubicBezTo>
                  <a:cubicBezTo>
                    <a:pt x="16882" y="15924"/>
                    <a:pt x="0" y="26448"/>
                    <a:pt x="1371" y="43505"/>
                  </a:cubicBezTo>
                  <a:cubicBezTo>
                    <a:pt x="2466" y="57124"/>
                    <a:pt x="14696" y="65650"/>
                    <a:pt x="27452" y="65650"/>
                  </a:cubicBezTo>
                  <a:cubicBezTo>
                    <a:pt x="32130" y="65650"/>
                    <a:pt x="36878" y="64503"/>
                    <a:pt x="41175" y="62041"/>
                  </a:cubicBezTo>
                  <a:cubicBezTo>
                    <a:pt x="44520" y="60123"/>
                    <a:pt x="47075" y="59353"/>
                    <a:pt x="49214" y="59353"/>
                  </a:cubicBezTo>
                  <a:cubicBezTo>
                    <a:pt x="57312" y="59353"/>
                    <a:pt x="59443" y="70399"/>
                    <a:pt x="75931" y="72017"/>
                  </a:cubicBezTo>
                  <a:cubicBezTo>
                    <a:pt x="76853" y="72107"/>
                    <a:pt x="77751" y="72151"/>
                    <a:pt x="78624" y="72151"/>
                  </a:cubicBezTo>
                  <a:cubicBezTo>
                    <a:pt x="93589" y="72151"/>
                    <a:pt x="101508" y="59287"/>
                    <a:pt x="105558" y="48161"/>
                  </a:cubicBezTo>
                  <a:cubicBezTo>
                    <a:pt x="110420" y="34808"/>
                    <a:pt x="107565" y="19774"/>
                    <a:pt x="97807" y="9440"/>
                  </a:cubicBezTo>
                  <a:cubicBezTo>
                    <a:pt x="91560" y="2819"/>
                    <a:pt x="84134" y="0"/>
                    <a:pt x="77136" y="0"/>
                  </a:cubicBezTo>
                  <a:close/>
                </a:path>
              </a:pathLst>
            </a:custGeom>
            <a:solidFill>
              <a:srgbClr val="9ABBDB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5654700" y="1769175"/>
              <a:ext cx="1802100" cy="2279950"/>
            </a:xfrm>
            <a:custGeom>
              <a:avLst/>
              <a:gdLst/>
              <a:ahLst/>
              <a:cxnLst/>
              <a:rect l="l" t="t" r="r" b="b"/>
              <a:pathLst>
                <a:path w="72084" h="91198" extrusionOk="0">
                  <a:moveTo>
                    <a:pt x="20543" y="0"/>
                  </a:moveTo>
                  <a:cubicBezTo>
                    <a:pt x="19286" y="2693"/>
                    <a:pt x="17600" y="3607"/>
                    <a:pt x="20945" y="29769"/>
                  </a:cubicBezTo>
                  <a:cubicBezTo>
                    <a:pt x="24285" y="55931"/>
                    <a:pt x="7152" y="44808"/>
                    <a:pt x="2969" y="65836"/>
                  </a:cubicBezTo>
                  <a:cubicBezTo>
                    <a:pt x="1" y="80773"/>
                    <a:pt x="16647" y="91198"/>
                    <a:pt x="31337" y="91198"/>
                  </a:cubicBezTo>
                  <a:cubicBezTo>
                    <a:pt x="37321" y="91198"/>
                    <a:pt x="42981" y="89467"/>
                    <a:pt x="46857" y="85607"/>
                  </a:cubicBezTo>
                  <a:cubicBezTo>
                    <a:pt x="66634" y="65901"/>
                    <a:pt x="36822" y="38667"/>
                    <a:pt x="54380" y="34969"/>
                  </a:cubicBezTo>
                  <a:cubicBezTo>
                    <a:pt x="71932" y="31275"/>
                    <a:pt x="72084" y="6941"/>
                    <a:pt x="63305" y="0"/>
                  </a:cubicBezTo>
                  <a:close/>
                </a:path>
              </a:pathLst>
            </a:custGeom>
            <a:solidFill>
              <a:srgbClr val="9ABBDB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4360300" y="3457400"/>
              <a:ext cx="2616775" cy="1463075"/>
            </a:xfrm>
            <a:custGeom>
              <a:avLst/>
              <a:gdLst/>
              <a:ahLst/>
              <a:cxnLst/>
              <a:rect l="l" t="t" r="r" b="b"/>
              <a:pathLst>
                <a:path w="104671" h="58523" extrusionOk="0">
                  <a:moveTo>
                    <a:pt x="86969" y="0"/>
                  </a:moveTo>
                  <a:cubicBezTo>
                    <a:pt x="84347" y="0"/>
                    <a:pt x="79787" y="1220"/>
                    <a:pt x="61234" y="11594"/>
                  </a:cubicBezTo>
                  <a:cubicBezTo>
                    <a:pt x="55497" y="14803"/>
                    <a:pt x="51434" y="15966"/>
                    <a:pt x="48239" y="15966"/>
                  </a:cubicBezTo>
                  <a:cubicBezTo>
                    <a:pt x="39809" y="15966"/>
                    <a:pt x="37433" y="7863"/>
                    <a:pt x="26342" y="7863"/>
                  </a:cubicBezTo>
                  <a:cubicBezTo>
                    <a:pt x="24772" y="7863"/>
                    <a:pt x="23027" y="8026"/>
                    <a:pt x="21066" y="8396"/>
                  </a:cubicBezTo>
                  <a:cubicBezTo>
                    <a:pt x="0" y="12378"/>
                    <a:pt x="1741" y="49054"/>
                    <a:pt x="19119" y="56489"/>
                  </a:cubicBezTo>
                  <a:cubicBezTo>
                    <a:pt x="22460" y="57919"/>
                    <a:pt x="25605" y="58522"/>
                    <a:pt x="28572" y="58522"/>
                  </a:cubicBezTo>
                  <a:cubicBezTo>
                    <a:pt x="44550" y="58522"/>
                    <a:pt x="55330" y="41024"/>
                    <a:pt x="63457" y="41024"/>
                  </a:cubicBezTo>
                  <a:cubicBezTo>
                    <a:pt x="65412" y="41024"/>
                    <a:pt x="67214" y="42037"/>
                    <a:pt x="68898" y="44550"/>
                  </a:cubicBezTo>
                  <a:cubicBezTo>
                    <a:pt x="72680" y="50195"/>
                    <a:pt x="78277" y="52418"/>
                    <a:pt x="83943" y="52418"/>
                  </a:cubicBezTo>
                  <a:cubicBezTo>
                    <a:pt x="93235" y="52418"/>
                    <a:pt x="102711" y="46439"/>
                    <a:pt x="104671" y="39769"/>
                  </a:cubicBezTo>
                  <a:lnTo>
                    <a:pt x="88696" y="102"/>
                  </a:lnTo>
                  <a:cubicBezTo>
                    <a:pt x="88120" y="71"/>
                    <a:pt x="87601" y="0"/>
                    <a:pt x="86969" y="0"/>
                  </a:cubicBezTo>
                  <a:close/>
                </a:path>
              </a:pathLst>
            </a:custGeom>
            <a:solidFill>
              <a:srgbClr val="9ABBDB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3682850" y="1843375"/>
              <a:ext cx="193375" cy="113875"/>
            </a:xfrm>
            <a:custGeom>
              <a:avLst/>
              <a:gdLst/>
              <a:ahLst/>
              <a:cxnLst/>
              <a:rect l="l" t="t" r="r" b="b"/>
              <a:pathLst>
                <a:path w="7735" h="4555" extrusionOk="0">
                  <a:moveTo>
                    <a:pt x="2435" y="0"/>
                  </a:moveTo>
                  <a:cubicBezTo>
                    <a:pt x="1657" y="0"/>
                    <a:pt x="836" y="285"/>
                    <a:pt x="0" y="1003"/>
                  </a:cubicBezTo>
                  <a:cubicBezTo>
                    <a:pt x="5" y="1003"/>
                    <a:pt x="111" y="4555"/>
                    <a:pt x="4745" y="4555"/>
                  </a:cubicBezTo>
                  <a:cubicBezTo>
                    <a:pt x="5584" y="4555"/>
                    <a:pt x="6572" y="4438"/>
                    <a:pt x="7735" y="4163"/>
                  </a:cubicBezTo>
                  <a:cubicBezTo>
                    <a:pt x="7735" y="4163"/>
                    <a:pt x="5407" y="0"/>
                    <a:pt x="2435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3682975" y="1868450"/>
              <a:ext cx="165650" cy="67725"/>
            </a:xfrm>
            <a:custGeom>
              <a:avLst/>
              <a:gdLst/>
              <a:ahLst/>
              <a:cxnLst/>
              <a:rect l="l" t="t" r="r" b="b"/>
              <a:pathLst>
                <a:path w="6626" h="2709" fill="none" extrusionOk="0">
                  <a:moveTo>
                    <a:pt x="1" y="0"/>
                  </a:moveTo>
                  <a:lnTo>
                    <a:pt x="6626" y="2709"/>
                  </a:lnTo>
                </a:path>
              </a:pathLst>
            </a:custGeom>
            <a:noFill/>
            <a:ln w="675" cap="flat" cmpd="sng">
              <a:solidFill>
                <a:srgbClr val="3B5288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3499825" y="1829150"/>
              <a:ext cx="204400" cy="181000"/>
            </a:xfrm>
            <a:custGeom>
              <a:avLst/>
              <a:gdLst/>
              <a:ahLst/>
              <a:cxnLst/>
              <a:rect l="l" t="t" r="r" b="b"/>
              <a:pathLst>
                <a:path w="8176" h="7240" extrusionOk="0">
                  <a:moveTo>
                    <a:pt x="3177" y="0"/>
                  </a:moveTo>
                  <a:lnTo>
                    <a:pt x="3177" y="0"/>
                  </a:lnTo>
                  <a:cubicBezTo>
                    <a:pt x="3177" y="0"/>
                    <a:pt x="0" y="3427"/>
                    <a:pt x="6283" y="7240"/>
                  </a:cubicBezTo>
                  <a:cubicBezTo>
                    <a:pt x="6283" y="7240"/>
                    <a:pt x="8175" y="332"/>
                    <a:pt x="3177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3577550" y="1730800"/>
              <a:ext cx="175225" cy="112775"/>
            </a:xfrm>
            <a:custGeom>
              <a:avLst/>
              <a:gdLst/>
              <a:ahLst/>
              <a:cxnLst/>
              <a:rect l="l" t="t" r="r" b="b"/>
              <a:pathLst>
                <a:path w="7009" h="4511" extrusionOk="0">
                  <a:moveTo>
                    <a:pt x="5197" y="0"/>
                  </a:moveTo>
                  <a:cubicBezTo>
                    <a:pt x="3117" y="0"/>
                    <a:pt x="1" y="556"/>
                    <a:pt x="84" y="3901"/>
                  </a:cubicBezTo>
                  <a:cubicBezTo>
                    <a:pt x="84" y="3901"/>
                    <a:pt x="877" y="4510"/>
                    <a:pt x="2048" y="4510"/>
                  </a:cubicBezTo>
                  <a:cubicBezTo>
                    <a:pt x="3408" y="4510"/>
                    <a:pt x="5278" y="3689"/>
                    <a:pt x="7008" y="138"/>
                  </a:cubicBezTo>
                  <a:cubicBezTo>
                    <a:pt x="7008" y="138"/>
                    <a:pt x="6231" y="0"/>
                    <a:pt x="5197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3579650" y="1742250"/>
              <a:ext cx="150550" cy="243825"/>
            </a:xfrm>
            <a:custGeom>
              <a:avLst/>
              <a:gdLst/>
              <a:ahLst/>
              <a:cxnLst/>
              <a:rect l="l" t="t" r="r" b="b"/>
              <a:pathLst>
                <a:path w="6022" h="9753" fill="none" extrusionOk="0">
                  <a:moveTo>
                    <a:pt x="2644" y="9753"/>
                  </a:moveTo>
                  <a:lnTo>
                    <a:pt x="0" y="3443"/>
                  </a:lnTo>
                  <a:lnTo>
                    <a:pt x="6021" y="1"/>
                  </a:lnTo>
                </a:path>
              </a:pathLst>
            </a:custGeom>
            <a:noFill/>
            <a:ln w="675" cap="flat" cmpd="sng">
              <a:solidFill>
                <a:srgbClr val="3B5288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3376075" y="1770950"/>
              <a:ext cx="163750" cy="144975"/>
            </a:xfrm>
            <a:custGeom>
              <a:avLst/>
              <a:gdLst/>
              <a:ahLst/>
              <a:cxnLst/>
              <a:rect l="l" t="t" r="r" b="b"/>
              <a:pathLst>
                <a:path w="6550" h="5799" extrusionOk="0">
                  <a:moveTo>
                    <a:pt x="2546" y="0"/>
                  </a:moveTo>
                  <a:cubicBezTo>
                    <a:pt x="2546" y="0"/>
                    <a:pt x="1" y="2747"/>
                    <a:pt x="5032" y="5798"/>
                  </a:cubicBezTo>
                  <a:cubicBezTo>
                    <a:pt x="5032" y="5798"/>
                    <a:pt x="6549" y="272"/>
                    <a:pt x="2546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3438275" y="1692300"/>
              <a:ext cx="140300" cy="90200"/>
            </a:xfrm>
            <a:custGeom>
              <a:avLst/>
              <a:gdLst/>
              <a:ahLst/>
              <a:cxnLst/>
              <a:rect l="l" t="t" r="r" b="b"/>
              <a:pathLst>
                <a:path w="5612" h="3608" extrusionOk="0">
                  <a:moveTo>
                    <a:pt x="4154" y="0"/>
                  </a:moveTo>
                  <a:cubicBezTo>
                    <a:pt x="2489" y="0"/>
                    <a:pt x="0" y="445"/>
                    <a:pt x="69" y="3119"/>
                  </a:cubicBezTo>
                  <a:cubicBezTo>
                    <a:pt x="69" y="3119"/>
                    <a:pt x="705" y="3607"/>
                    <a:pt x="1643" y="3607"/>
                  </a:cubicBezTo>
                  <a:cubicBezTo>
                    <a:pt x="2731" y="3607"/>
                    <a:pt x="4227" y="2950"/>
                    <a:pt x="5612" y="111"/>
                  </a:cubicBezTo>
                  <a:cubicBezTo>
                    <a:pt x="5612" y="111"/>
                    <a:pt x="4985" y="0"/>
                    <a:pt x="4154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3440000" y="1701450"/>
              <a:ext cx="120500" cy="195150"/>
            </a:xfrm>
            <a:custGeom>
              <a:avLst/>
              <a:gdLst/>
              <a:ahLst/>
              <a:cxnLst/>
              <a:rect l="l" t="t" r="r" b="b"/>
              <a:pathLst>
                <a:path w="4820" h="7806" fill="none" extrusionOk="0">
                  <a:moveTo>
                    <a:pt x="2116" y="7806"/>
                  </a:moveTo>
                  <a:lnTo>
                    <a:pt x="0" y="2753"/>
                  </a:lnTo>
                  <a:lnTo>
                    <a:pt x="4819" y="1"/>
                  </a:lnTo>
                </a:path>
              </a:pathLst>
            </a:custGeom>
            <a:noFill/>
            <a:ln w="675" cap="flat" cmpd="sng">
              <a:solidFill>
                <a:srgbClr val="3B5288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3244600" y="1714925"/>
              <a:ext cx="159100" cy="140900"/>
            </a:xfrm>
            <a:custGeom>
              <a:avLst/>
              <a:gdLst/>
              <a:ahLst/>
              <a:cxnLst/>
              <a:rect l="l" t="t" r="r" b="b"/>
              <a:pathLst>
                <a:path w="6364" h="5636" extrusionOk="0">
                  <a:moveTo>
                    <a:pt x="2475" y="0"/>
                  </a:moveTo>
                  <a:cubicBezTo>
                    <a:pt x="2475" y="0"/>
                    <a:pt x="0" y="2665"/>
                    <a:pt x="4890" y="5635"/>
                  </a:cubicBezTo>
                  <a:cubicBezTo>
                    <a:pt x="4890" y="5635"/>
                    <a:pt x="6364" y="261"/>
                    <a:pt x="2475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3305100" y="1638375"/>
              <a:ext cx="136400" cy="87800"/>
            </a:xfrm>
            <a:custGeom>
              <a:avLst/>
              <a:gdLst/>
              <a:ahLst/>
              <a:cxnLst/>
              <a:rect l="l" t="t" r="r" b="b"/>
              <a:pathLst>
                <a:path w="5456" h="3512" extrusionOk="0">
                  <a:moveTo>
                    <a:pt x="4039" y="1"/>
                  </a:moveTo>
                  <a:cubicBezTo>
                    <a:pt x="2420" y="1"/>
                    <a:pt x="0" y="434"/>
                    <a:pt x="66" y="3035"/>
                  </a:cubicBezTo>
                  <a:cubicBezTo>
                    <a:pt x="66" y="3035"/>
                    <a:pt x="685" y="3511"/>
                    <a:pt x="1599" y="3511"/>
                  </a:cubicBezTo>
                  <a:cubicBezTo>
                    <a:pt x="2658" y="3511"/>
                    <a:pt x="4113" y="2871"/>
                    <a:pt x="5456" y="109"/>
                  </a:cubicBezTo>
                  <a:cubicBezTo>
                    <a:pt x="5456" y="109"/>
                    <a:pt x="4847" y="1"/>
                    <a:pt x="4039" y="1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3306725" y="1647200"/>
              <a:ext cx="117250" cy="189850"/>
            </a:xfrm>
            <a:custGeom>
              <a:avLst/>
              <a:gdLst/>
              <a:ahLst/>
              <a:cxnLst/>
              <a:rect l="l" t="t" r="r" b="b"/>
              <a:pathLst>
                <a:path w="4690" h="7594" extrusionOk="0">
                  <a:moveTo>
                    <a:pt x="4689" y="1"/>
                  </a:moveTo>
                  <a:lnTo>
                    <a:pt x="1" y="2682"/>
                  </a:lnTo>
                  <a:lnTo>
                    <a:pt x="2062" y="7594"/>
                  </a:lnTo>
                  <a:lnTo>
                    <a:pt x="4689" y="1"/>
                  </a:ln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3111600" y="1665025"/>
              <a:ext cx="151500" cy="134225"/>
            </a:xfrm>
            <a:custGeom>
              <a:avLst/>
              <a:gdLst/>
              <a:ahLst/>
              <a:cxnLst/>
              <a:rect l="l" t="t" r="r" b="b"/>
              <a:pathLst>
                <a:path w="6060" h="5369" extrusionOk="0">
                  <a:moveTo>
                    <a:pt x="2356" y="0"/>
                  </a:moveTo>
                  <a:lnTo>
                    <a:pt x="2356" y="0"/>
                  </a:lnTo>
                  <a:cubicBezTo>
                    <a:pt x="2356" y="0"/>
                    <a:pt x="1" y="2540"/>
                    <a:pt x="4657" y="5369"/>
                  </a:cubicBezTo>
                  <a:lnTo>
                    <a:pt x="4657" y="5369"/>
                  </a:lnTo>
                  <a:cubicBezTo>
                    <a:pt x="4657" y="5369"/>
                    <a:pt x="6060" y="250"/>
                    <a:pt x="2356" y="0"/>
                  </a:cubicBezTo>
                  <a:close/>
                </a:path>
              </a:pathLst>
            </a:custGeom>
            <a:solidFill>
              <a:srgbClr val="9AB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3169200" y="1592150"/>
              <a:ext cx="129950" cy="83650"/>
            </a:xfrm>
            <a:custGeom>
              <a:avLst/>
              <a:gdLst/>
              <a:ahLst/>
              <a:cxnLst/>
              <a:rect l="l" t="t" r="r" b="b"/>
              <a:pathLst>
                <a:path w="5198" h="3346" extrusionOk="0">
                  <a:moveTo>
                    <a:pt x="3852" y="1"/>
                  </a:moveTo>
                  <a:cubicBezTo>
                    <a:pt x="2310" y="1"/>
                    <a:pt x="1" y="413"/>
                    <a:pt x="63" y="2893"/>
                  </a:cubicBezTo>
                  <a:cubicBezTo>
                    <a:pt x="63" y="2893"/>
                    <a:pt x="652" y="3345"/>
                    <a:pt x="1521" y="3345"/>
                  </a:cubicBezTo>
                  <a:cubicBezTo>
                    <a:pt x="2531" y="3345"/>
                    <a:pt x="3917" y="2736"/>
                    <a:pt x="5197" y="103"/>
                  </a:cubicBezTo>
                  <a:cubicBezTo>
                    <a:pt x="5197" y="103"/>
                    <a:pt x="4620" y="1"/>
                    <a:pt x="3852" y="1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3170750" y="1600700"/>
              <a:ext cx="111675" cy="180725"/>
            </a:xfrm>
            <a:custGeom>
              <a:avLst/>
              <a:gdLst/>
              <a:ahLst/>
              <a:cxnLst/>
              <a:rect l="l" t="t" r="r" b="b"/>
              <a:pathLst>
                <a:path w="4467" h="7229" fill="none" extrusionOk="0">
                  <a:moveTo>
                    <a:pt x="1964" y="7229"/>
                  </a:moveTo>
                  <a:lnTo>
                    <a:pt x="1" y="2551"/>
                  </a:lnTo>
                  <a:lnTo>
                    <a:pt x="4466" y="0"/>
                  </a:lnTo>
                </a:path>
              </a:pathLst>
            </a:custGeom>
            <a:noFill/>
            <a:ln w="675" cap="flat" cmpd="sng">
              <a:solidFill>
                <a:srgbClr val="3B5288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3072025" y="1618500"/>
              <a:ext cx="610975" cy="249975"/>
            </a:xfrm>
            <a:custGeom>
              <a:avLst/>
              <a:gdLst/>
              <a:ahLst/>
              <a:cxnLst/>
              <a:rect l="l" t="t" r="r" b="b"/>
              <a:pathLst>
                <a:path w="24439" h="9999" fill="none" extrusionOk="0">
                  <a:moveTo>
                    <a:pt x="24439" y="9998"/>
                  </a:moveTo>
                  <a:lnTo>
                    <a:pt x="1" y="1"/>
                  </a:lnTo>
                </a:path>
              </a:pathLst>
            </a:custGeom>
            <a:noFill/>
            <a:ln w="1900" cap="flat" cmpd="sng">
              <a:solidFill>
                <a:srgbClr val="3B5288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6053075" y="1878650"/>
              <a:ext cx="193250" cy="113900"/>
            </a:xfrm>
            <a:custGeom>
              <a:avLst/>
              <a:gdLst/>
              <a:ahLst/>
              <a:cxnLst/>
              <a:rect l="l" t="t" r="r" b="b"/>
              <a:pathLst>
                <a:path w="7730" h="4556" extrusionOk="0">
                  <a:moveTo>
                    <a:pt x="2429" y="1"/>
                  </a:moveTo>
                  <a:cubicBezTo>
                    <a:pt x="1654" y="1"/>
                    <a:pt x="834" y="285"/>
                    <a:pt x="1" y="1001"/>
                  </a:cubicBezTo>
                  <a:cubicBezTo>
                    <a:pt x="1" y="1001"/>
                    <a:pt x="106" y="4556"/>
                    <a:pt x="4746" y="4556"/>
                  </a:cubicBezTo>
                  <a:cubicBezTo>
                    <a:pt x="5584" y="4556"/>
                    <a:pt x="6570" y="4440"/>
                    <a:pt x="7730" y="4166"/>
                  </a:cubicBezTo>
                  <a:cubicBezTo>
                    <a:pt x="7730" y="4166"/>
                    <a:pt x="5401" y="1"/>
                    <a:pt x="2429" y="1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6053075" y="1903800"/>
              <a:ext cx="165650" cy="67725"/>
            </a:xfrm>
            <a:custGeom>
              <a:avLst/>
              <a:gdLst/>
              <a:ahLst/>
              <a:cxnLst/>
              <a:rect l="l" t="t" r="r" b="b"/>
              <a:pathLst>
                <a:path w="6626" h="2709" fill="none" extrusionOk="0">
                  <a:moveTo>
                    <a:pt x="1" y="0"/>
                  </a:moveTo>
                  <a:lnTo>
                    <a:pt x="6626" y="2709"/>
                  </a:lnTo>
                </a:path>
              </a:pathLst>
            </a:custGeom>
            <a:noFill/>
            <a:ln w="675" cap="flat" cmpd="sng">
              <a:solidFill>
                <a:srgbClr val="3B5288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5869925" y="1864350"/>
              <a:ext cx="204400" cy="181025"/>
            </a:xfrm>
            <a:custGeom>
              <a:avLst/>
              <a:gdLst/>
              <a:ahLst/>
              <a:cxnLst/>
              <a:rect l="l" t="t" r="r" b="b"/>
              <a:pathLst>
                <a:path w="8176" h="7241" extrusionOk="0">
                  <a:moveTo>
                    <a:pt x="3177" y="1"/>
                  </a:moveTo>
                  <a:lnTo>
                    <a:pt x="3177" y="1"/>
                  </a:lnTo>
                  <a:cubicBezTo>
                    <a:pt x="3177" y="1"/>
                    <a:pt x="0" y="3433"/>
                    <a:pt x="6283" y="7240"/>
                  </a:cubicBezTo>
                  <a:cubicBezTo>
                    <a:pt x="6283" y="7240"/>
                    <a:pt x="8175" y="333"/>
                    <a:pt x="3177" y="1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5947650" y="1766150"/>
              <a:ext cx="175225" cy="112700"/>
            </a:xfrm>
            <a:custGeom>
              <a:avLst/>
              <a:gdLst/>
              <a:ahLst/>
              <a:cxnLst/>
              <a:rect l="l" t="t" r="r" b="b"/>
              <a:pathLst>
                <a:path w="7009" h="4508" extrusionOk="0">
                  <a:moveTo>
                    <a:pt x="5194" y="0"/>
                  </a:moveTo>
                  <a:cubicBezTo>
                    <a:pt x="3115" y="0"/>
                    <a:pt x="1" y="555"/>
                    <a:pt x="84" y="3896"/>
                  </a:cubicBezTo>
                  <a:cubicBezTo>
                    <a:pt x="84" y="3896"/>
                    <a:pt x="879" y="4507"/>
                    <a:pt x="2051" y="4507"/>
                  </a:cubicBezTo>
                  <a:cubicBezTo>
                    <a:pt x="3411" y="4507"/>
                    <a:pt x="5279" y="3686"/>
                    <a:pt x="7008" y="138"/>
                  </a:cubicBezTo>
                  <a:cubicBezTo>
                    <a:pt x="7008" y="138"/>
                    <a:pt x="6229" y="0"/>
                    <a:pt x="5194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5949750" y="1777600"/>
              <a:ext cx="150400" cy="243700"/>
            </a:xfrm>
            <a:custGeom>
              <a:avLst/>
              <a:gdLst/>
              <a:ahLst/>
              <a:cxnLst/>
              <a:rect l="l" t="t" r="r" b="b"/>
              <a:pathLst>
                <a:path w="6016" h="9748" fill="none" extrusionOk="0">
                  <a:moveTo>
                    <a:pt x="2644" y="9748"/>
                  </a:moveTo>
                  <a:lnTo>
                    <a:pt x="0" y="3438"/>
                  </a:lnTo>
                  <a:lnTo>
                    <a:pt x="6016" y="1"/>
                  </a:lnTo>
                </a:path>
              </a:pathLst>
            </a:custGeom>
            <a:noFill/>
            <a:ln w="675" cap="flat" cmpd="sng">
              <a:solidFill>
                <a:srgbClr val="3B5288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5746175" y="1806300"/>
              <a:ext cx="163600" cy="144850"/>
            </a:xfrm>
            <a:custGeom>
              <a:avLst/>
              <a:gdLst/>
              <a:ahLst/>
              <a:cxnLst/>
              <a:rect l="l" t="t" r="r" b="b"/>
              <a:pathLst>
                <a:path w="6544" h="5794" extrusionOk="0">
                  <a:moveTo>
                    <a:pt x="2546" y="0"/>
                  </a:moveTo>
                  <a:cubicBezTo>
                    <a:pt x="2546" y="0"/>
                    <a:pt x="1" y="2742"/>
                    <a:pt x="5026" y="5793"/>
                  </a:cubicBezTo>
                  <a:cubicBezTo>
                    <a:pt x="5026" y="5793"/>
                    <a:pt x="6544" y="267"/>
                    <a:pt x="2546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5808375" y="1727550"/>
              <a:ext cx="140300" cy="90300"/>
            </a:xfrm>
            <a:custGeom>
              <a:avLst/>
              <a:gdLst/>
              <a:ahLst/>
              <a:cxnLst/>
              <a:rect l="l" t="t" r="r" b="b"/>
              <a:pathLst>
                <a:path w="5612" h="3612" extrusionOk="0">
                  <a:moveTo>
                    <a:pt x="4163" y="0"/>
                  </a:moveTo>
                  <a:cubicBezTo>
                    <a:pt x="2498" y="0"/>
                    <a:pt x="0" y="445"/>
                    <a:pt x="69" y="3123"/>
                  </a:cubicBezTo>
                  <a:cubicBezTo>
                    <a:pt x="69" y="3123"/>
                    <a:pt x="704" y="3611"/>
                    <a:pt x="1641" y="3611"/>
                  </a:cubicBezTo>
                  <a:cubicBezTo>
                    <a:pt x="2730" y="3611"/>
                    <a:pt x="4226" y="2953"/>
                    <a:pt x="5612" y="110"/>
                  </a:cubicBezTo>
                  <a:cubicBezTo>
                    <a:pt x="5612" y="110"/>
                    <a:pt x="4990" y="0"/>
                    <a:pt x="4163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5810100" y="1736800"/>
              <a:ext cx="120500" cy="195025"/>
            </a:xfrm>
            <a:custGeom>
              <a:avLst/>
              <a:gdLst/>
              <a:ahLst/>
              <a:cxnLst/>
              <a:rect l="l" t="t" r="r" b="b"/>
              <a:pathLst>
                <a:path w="4820" h="7801" fill="none" extrusionOk="0">
                  <a:moveTo>
                    <a:pt x="2116" y="7801"/>
                  </a:moveTo>
                  <a:lnTo>
                    <a:pt x="0" y="2753"/>
                  </a:lnTo>
                  <a:lnTo>
                    <a:pt x="4819" y="1"/>
                  </a:lnTo>
                </a:path>
              </a:pathLst>
            </a:custGeom>
            <a:noFill/>
            <a:ln w="675" cap="flat" cmpd="sng">
              <a:solidFill>
                <a:srgbClr val="3B5288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5614700" y="1750125"/>
              <a:ext cx="159250" cy="141050"/>
            </a:xfrm>
            <a:custGeom>
              <a:avLst/>
              <a:gdLst/>
              <a:ahLst/>
              <a:cxnLst/>
              <a:rect l="l" t="t" r="r" b="b"/>
              <a:pathLst>
                <a:path w="6370" h="5642" extrusionOk="0">
                  <a:moveTo>
                    <a:pt x="2475" y="1"/>
                  </a:moveTo>
                  <a:cubicBezTo>
                    <a:pt x="2475" y="1"/>
                    <a:pt x="0" y="2672"/>
                    <a:pt x="4895" y="5641"/>
                  </a:cubicBezTo>
                  <a:cubicBezTo>
                    <a:pt x="4895" y="5641"/>
                    <a:pt x="6369" y="262"/>
                    <a:pt x="2475" y="1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5675200" y="1673625"/>
              <a:ext cx="136400" cy="87825"/>
            </a:xfrm>
            <a:custGeom>
              <a:avLst/>
              <a:gdLst/>
              <a:ahLst/>
              <a:cxnLst/>
              <a:rect l="l" t="t" r="r" b="b"/>
              <a:pathLst>
                <a:path w="5456" h="3513" extrusionOk="0">
                  <a:moveTo>
                    <a:pt x="4048" y="1"/>
                  </a:moveTo>
                  <a:cubicBezTo>
                    <a:pt x="2429" y="1"/>
                    <a:pt x="0" y="433"/>
                    <a:pt x="66" y="3039"/>
                  </a:cubicBezTo>
                  <a:cubicBezTo>
                    <a:pt x="66" y="3039"/>
                    <a:pt x="684" y="3513"/>
                    <a:pt x="1595" y="3513"/>
                  </a:cubicBezTo>
                  <a:cubicBezTo>
                    <a:pt x="2655" y="3513"/>
                    <a:pt x="4111" y="2873"/>
                    <a:pt x="5456" y="108"/>
                  </a:cubicBezTo>
                  <a:cubicBezTo>
                    <a:pt x="5456" y="108"/>
                    <a:pt x="4852" y="1"/>
                    <a:pt x="4048" y="1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5676825" y="1682550"/>
              <a:ext cx="117250" cy="189850"/>
            </a:xfrm>
            <a:custGeom>
              <a:avLst/>
              <a:gdLst/>
              <a:ahLst/>
              <a:cxnLst/>
              <a:rect l="l" t="t" r="r" b="b"/>
              <a:pathLst>
                <a:path w="4690" h="7594" extrusionOk="0">
                  <a:moveTo>
                    <a:pt x="4689" y="1"/>
                  </a:moveTo>
                  <a:lnTo>
                    <a:pt x="1" y="2682"/>
                  </a:lnTo>
                  <a:lnTo>
                    <a:pt x="2062" y="7594"/>
                  </a:lnTo>
                  <a:lnTo>
                    <a:pt x="4689" y="1"/>
                  </a:ln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5481825" y="1700375"/>
              <a:ext cx="151375" cy="134225"/>
            </a:xfrm>
            <a:custGeom>
              <a:avLst/>
              <a:gdLst/>
              <a:ahLst/>
              <a:cxnLst/>
              <a:rect l="l" t="t" r="r" b="b"/>
              <a:pathLst>
                <a:path w="6055" h="5369" extrusionOk="0">
                  <a:moveTo>
                    <a:pt x="2351" y="0"/>
                  </a:moveTo>
                  <a:cubicBezTo>
                    <a:pt x="2346" y="0"/>
                    <a:pt x="1" y="2543"/>
                    <a:pt x="4652" y="5369"/>
                  </a:cubicBezTo>
                  <a:cubicBezTo>
                    <a:pt x="4652" y="5369"/>
                    <a:pt x="6055" y="250"/>
                    <a:pt x="2351" y="0"/>
                  </a:cubicBezTo>
                  <a:cubicBezTo>
                    <a:pt x="2351" y="0"/>
                    <a:pt x="2351" y="0"/>
                    <a:pt x="2351" y="0"/>
                  </a:cubicBezTo>
                  <a:close/>
                </a:path>
              </a:pathLst>
            </a:custGeom>
            <a:solidFill>
              <a:srgbClr val="9AB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5539300" y="1627500"/>
              <a:ext cx="129950" cy="83525"/>
            </a:xfrm>
            <a:custGeom>
              <a:avLst/>
              <a:gdLst/>
              <a:ahLst/>
              <a:cxnLst/>
              <a:rect l="l" t="t" r="r" b="b"/>
              <a:pathLst>
                <a:path w="5198" h="3341" extrusionOk="0">
                  <a:moveTo>
                    <a:pt x="3850" y="1"/>
                  </a:moveTo>
                  <a:cubicBezTo>
                    <a:pt x="2308" y="1"/>
                    <a:pt x="1" y="413"/>
                    <a:pt x="63" y="2888"/>
                  </a:cubicBezTo>
                  <a:cubicBezTo>
                    <a:pt x="63" y="2888"/>
                    <a:pt x="651" y="3340"/>
                    <a:pt x="1521" y="3340"/>
                  </a:cubicBezTo>
                  <a:cubicBezTo>
                    <a:pt x="2529" y="3340"/>
                    <a:pt x="3915" y="2732"/>
                    <a:pt x="5197" y="103"/>
                  </a:cubicBezTo>
                  <a:cubicBezTo>
                    <a:pt x="5197" y="103"/>
                    <a:pt x="4619" y="1"/>
                    <a:pt x="3850" y="1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5540850" y="1636050"/>
              <a:ext cx="111675" cy="180600"/>
            </a:xfrm>
            <a:custGeom>
              <a:avLst/>
              <a:gdLst/>
              <a:ahLst/>
              <a:cxnLst/>
              <a:rect l="l" t="t" r="r" b="b"/>
              <a:pathLst>
                <a:path w="4467" h="7224" fill="none" extrusionOk="0">
                  <a:moveTo>
                    <a:pt x="1964" y="7224"/>
                  </a:moveTo>
                  <a:lnTo>
                    <a:pt x="1" y="2552"/>
                  </a:lnTo>
                  <a:lnTo>
                    <a:pt x="4466" y="1"/>
                  </a:lnTo>
                </a:path>
              </a:pathLst>
            </a:custGeom>
            <a:noFill/>
            <a:ln w="675" cap="flat" cmpd="sng">
              <a:solidFill>
                <a:srgbClr val="3B5288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5442125" y="1653875"/>
              <a:ext cx="610975" cy="249950"/>
            </a:xfrm>
            <a:custGeom>
              <a:avLst/>
              <a:gdLst/>
              <a:ahLst/>
              <a:cxnLst/>
              <a:rect l="l" t="t" r="r" b="b"/>
              <a:pathLst>
                <a:path w="24439" h="9998" fill="none" extrusionOk="0">
                  <a:moveTo>
                    <a:pt x="24439" y="9997"/>
                  </a:moveTo>
                  <a:lnTo>
                    <a:pt x="1" y="0"/>
                  </a:lnTo>
                </a:path>
              </a:pathLst>
            </a:custGeom>
            <a:noFill/>
            <a:ln w="1900" cap="flat" cmpd="sng">
              <a:solidFill>
                <a:srgbClr val="3B5288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4813650" y="1885475"/>
              <a:ext cx="201800" cy="106450"/>
            </a:xfrm>
            <a:custGeom>
              <a:avLst/>
              <a:gdLst/>
              <a:ahLst/>
              <a:cxnLst/>
              <a:rect l="l" t="t" r="r" b="b"/>
              <a:pathLst>
                <a:path w="8072" h="4258" extrusionOk="0">
                  <a:moveTo>
                    <a:pt x="5346" y="0"/>
                  </a:moveTo>
                  <a:cubicBezTo>
                    <a:pt x="3989" y="0"/>
                    <a:pt x="2171" y="741"/>
                    <a:pt x="0" y="3377"/>
                  </a:cubicBezTo>
                  <a:cubicBezTo>
                    <a:pt x="0" y="3377"/>
                    <a:pt x="2020" y="4258"/>
                    <a:pt x="4058" y="4258"/>
                  </a:cubicBezTo>
                  <a:cubicBezTo>
                    <a:pt x="5801" y="4258"/>
                    <a:pt x="7558" y="3613"/>
                    <a:pt x="8072" y="1217"/>
                  </a:cubicBezTo>
                  <a:cubicBezTo>
                    <a:pt x="8069" y="1217"/>
                    <a:pt x="7086" y="0"/>
                    <a:pt x="5346" y="0"/>
                  </a:cubicBezTo>
                  <a:close/>
                </a:path>
              </a:pathLst>
            </a:custGeom>
            <a:solidFill>
              <a:srgbClr val="9AB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4842475" y="1915900"/>
              <a:ext cx="172975" cy="46250"/>
            </a:xfrm>
            <a:custGeom>
              <a:avLst/>
              <a:gdLst/>
              <a:ahLst/>
              <a:cxnLst/>
              <a:rect l="l" t="t" r="r" b="b"/>
              <a:pathLst>
                <a:path w="6919" h="1850" fill="none" extrusionOk="0">
                  <a:moveTo>
                    <a:pt x="6919" y="0"/>
                  </a:moveTo>
                  <a:lnTo>
                    <a:pt x="0" y="1850"/>
                  </a:lnTo>
                </a:path>
              </a:pathLst>
            </a:custGeom>
            <a:noFill/>
            <a:ln w="1225" cap="flat" cmpd="sng">
              <a:solidFill>
                <a:srgbClr val="3B5288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4950425" y="1785150"/>
              <a:ext cx="181125" cy="116100"/>
            </a:xfrm>
            <a:custGeom>
              <a:avLst/>
              <a:gdLst/>
              <a:ahLst/>
              <a:cxnLst/>
              <a:rect l="l" t="t" r="r" b="b"/>
              <a:pathLst>
                <a:path w="7245" h="4644" extrusionOk="0">
                  <a:moveTo>
                    <a:pt x="1531" y="1"/>
                  </a:moveTo>
                  <a:cubicBezTo>
                    <a:pt x="1063" y="1"/>
                    <a:pt x="554" y="27"/>
                    <a:pt x="1" y="85"/>
                  </a:cubicBezTo>
                  <a:cubicBezTo>
                    <a:pt x="1" y="85"/>
                    <a:pt x="1833" y="4644"/>
                    <a:pt x="4838" y="4644"/>
                  </a:cubicBezTo>
                  <a:cubicBezTo>
                    <a:pt x="5462" y="4644"/>
                    <a:pt x="6136" y="4448"/>
                    <a:pt x="6854" y="3974"/>
                  </a:cubicBezTo>
                  <a:cubicBezTo>
                    <a:pt x="6854" y="3974"/>
                    <a:pt x="7245" y="1"/>
                    <a:pt x="1531" y="1"/>
                  </a:cubicBezTo>
                  <a:close/>
                </a:path>
              </a:pathLst>
            </a:custGeom>
            <a:solidFill>
              <a:srgbClr val="9AB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5005325" y="1885300"/>
              <a:ext cx="194925" cy="179650"/>
            </a:xfrm>
            <a:custGeom>
              <a:avLst/>
              <a:gdLst/>
              <a:ahLst/>
              <a:cxnLst/>
              <a:rect l="l" t="t" r="r" b="b"/>
              <a:pathLst>
                <a:path w="7797" h="7186" extrusionOk="0">
                  <a:moveTo>
                    <a:pt x="4663" y="0"/>
                  </a:moveTo>
                  <a:cubicBezTo>
                    <a:pt x="4608" y="0"/>
                    <a:pt x="0" y="22"/>
                    <a:pt x="1427" y="7186"/>
                  </a:cubicBezTo>
                  <a:cubicBezTo>
                    <a:pt x="1427" y="7186"/>
                    <a:pt x="7797" y="3911"/>
                    <a:pt x="4664" y="0"/>
                  </a:cubicBezTo>
                  <a:cubicBezTo>
                    <a:pt x="4664" y="0"/>
                    <a:pt x="4664" y="0"/>
                    <a:pt x="4663" y="0"/>
                  </a:cubicBezTo>
                  <a:close/>
                </a:path>
              </a:pathLst>
            </a:custGeom>
            <a:solidFill>
              <a:srgbClr val="9AB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4973825" y="1799775"/>
              <a:ext cx="148100" cy="245050"/>
            </a:xfrm>
            <a:custGeom>
              <a:avLst/>
              <a:gdLst/>
              <a:ahLst/>
              <a:cxnLst/>
              <a:rect l="l" t="t" r="r" b="b"/>
              <a:pathLst>
                <a:path w="5924" h="9802" fill="none" extrusionOk="0">
                  <a:moveTo>
                    <a:pt x="0" y="0"/>
                  </a:moveTo>
                  <a:lnTo>
                    <a:pt x="5924" y="3421"/>
                  </a:lnTo>
                  <a:lnTo>
                    <a:pt x="3210" y="9802"/>
                  </a:lnTo>
                </a:path>
              </a:pathLst>
            </a:custGeom>
            <a:noFill/>
            <a:ln w="1225" cap="flat" cmpd="sng">
              <a:solidFill>
                <a:srgbClr val="3B5288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5130875" y="1766800"/>
              <a:ext cx="145025" cy="93000"/>
            </a:xfrm>
            <a:custGeom>
              <a:avLst/>
              <a:gdLst/>
              <a:ahLst/>
              <a:cxnLst/>
              <a:rect l="l" t="t" r="r" b="b"/>
              <a:pathLst>
                <a:path w="5801" h="3720" extrusionOk="0">
                  <a:moveTo>
                    <a:pt x="1224" y="1"/>
                  </a:moveTo>
                  <a:cubicBezTo>
                    <a:pt x="850" y="1"/>
                    <a:pt x="443" y="22"/>
                    <a:pt x="1" y="68"/>
                  </a:cubicBezTo>
                  <a:cubicBezTo>
                    <a:pt x="1" y="68"/>
                    <a:pt x="1468" y="3719"/>
                    <a:pt x="3876" y="3719"/>
                  </a:cubicBezTo>
                  <a:cubicBezTo>
                    <a:pt x="4375" y="3719"/>
                    <a:pt x="4914" y="3563"/>
                    <a:pt x="5489" y="3185"/>
                  </a:cubicBezTo>
                  <a:cubicBezTo>
                    <a:pt x="5489" y="3185"/>
                    <a:pt x="5800" y="1"/>
                    <a:pt x="1224" y="1"/>
                  </a:cubicBezTo>
                  <a:close/>
                </a:path>
              </a:pathLst>
            </a:custGeom>
            <a:solidFill>
              <a:srgbClr val="9AB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5174875" y="1847100"/>
              <a:ext cx="156050" cy="143750"/>
            </a:xfrm>
            <a:custGeom>
              <a:avLst/>
              <a:gdLst/>
              <a:ahLst/>
              <a:cxnLst/>
              <a:rect l="l" t="t" r="r" b="b"/>
              <a:pathLst>
                <a:path w="6242" h="5750" extrusionOk="0">
                  <a:moveTo>
                    <a:pt x="3734" y="0"/>
                  </a:moveTo>
                  <a:cubicBezTo>
                    <a:pt x="3678" y="0"/>
                    <a:pt x="1" y="22"/>
                    <a:pt x="1140" y="5749"/>
                  </a:cubicBezTo>
                  <a:cubicBezTo>
                    <a:pt x="1140" y="5749"/>
                    <a:pt x="6242" y="3128"/>
                    <a:pt x="3734" y="0"/>
                  </a:cubicBezTo>
                  <a:cubicBezTo>
                    <a:pt x="3734" y="0"/>
                    <a:pt x="3734" y="0"/>
                    <a:pt x="3734" y="0"/>
                  </a:cubicBezTo>
                  <a:close/>
                </a:path>
              </a:pathLst>
            </a:custGeom>
            <a:solidFill>
              <a:srgbClr val="9AB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5149650" y="1778550"/>
              <a:ext cx="118600" cy="196250"/>
            </a:xfrm>
            <a:custGeom>
              <a:avLst/>
              <a:gdLst/>
              <a:ahLst/>
              <a:cxnLst/>
              <a:rect l="l" t="t" r="r" b="b"/>
              <a:pathLst>
                <a:path w="4744" h="7850" fill="none" extrusionOk="0">
                  <a:moveTo>
                    <a:pt x="0" y="1"/>
                  </a:moveTo>
                  <a:lnTo>
                    <a:pt x="4743" y="2742"/>
                  </a:lnTo>
                  <a:lnTo>
                    <a:pt x="2573" y="7849"/>
                  </a:lnTo>
                </a:path>
              </a:pathLst>
            </a:custGeom>
            <a:noFill/>
            <a:ln w="1225" cap="flat" cmpd="sng">
              <a:solidFill>
                <a:srgbClr val="3B5288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5274750" y="1733100"/>
              <a:ext cx="140925" cy="90350"/>
            </a:xfrm>
            <a:custGeom>
              <a:avLst/>
              <a:gdLst/>
              <a:ahLst/>
              <a:cxnLst/>
              <a:rect l="l" t="t" r="r" b="b"/>
              <a:pathLst>
                <a:path w="5637" h="3614" extrusionOk="0">
                  <a:moveTo>
                    <a:pt x="1200" y="1"/>
                  </a:moveTo>
                  <a:cubicBezTo>
                    <a:pt x="833" y="1"/>
                    <a:pt x="434" y="22"/>
                    <a:pt x="0" y="67"/>
                  </a:cubicBezTo>
                  <a:cubicBezTo>
                    <a:pt x="0" y="67"/>
                    <a:pt x="1425" y="3614"/>
                    <a:pt x="3761" y="3614"/>
                  </a:cubicBezTo>
                  <a:cubicBezTo>
                    <a:pt x="4247" y="3614"/>
                    <a:pt x="4771" y="3461"/>
                    <a:pt x="5331" y="3092"/>
                  </a:cubicBezTo>
                  <a:cubicBezTo>
                    <a:pt x="5331" y="3092"/>
                    <a:pt x="5637" y="1"/>
                    <a:pt x="1200" y="1"/>
                  </a:cubicBezTo>
                  <a:close/>
                </a:path>
              </a:pathLst>
            </a:custGeom>
            <a:solidFill>
              <a:srgbClr val="9AB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5317325" y="1811050"/>
              <a:ext cx="151900" cy="139825"/>
            </a:xfrm>
            <a:custGeom>
              <a:avLst/>
              <a:gdLst/>
              <a:ahLst/>
              <a:cxnLst/>
              <a:rect l="l" t="t" r="r" b="b"/>
              <a:pathLst>
                <a:path w="6076" h="5593" extrusionOk="0">
                  <a:moveTo>
                    <a:pt x="3633" y="1"/>
                  </a:moveTo>
                  <a:cubicBezTo>
                    <a:pt x="3591" y="1"/>
                    <a:pt x="1" y="17"/>
                    <a:pt x="1115" y="5592"/>
                  </a:cubicBezTo>
                  <a:cubicBezTo>
                    <a:pt x="1115" y="5592"/>
                    <a:pt x="6075" y="3047"/>
                    <a:pt x="3633" y="1"/>
                  </a:cubicBezTo>
                  <a:cubicBezTo>
                    <a:pt x="3633" y="1"/>
                    <a:pt x="3633" y="1"/>
                    <a:pt x="3633" y="1"/>
                  </a:cubicBezTo>
                  <a:close/>
                </a:path>
              </a:pathLst>
            </a:custGeom>
            <a:solidFill>
              <a:srgbClr val="9AB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5292825" y="1744425"/>
              <a:ext cx="115350" cy="190950"/>
            </a:xfrm>
            <a:custGeom>
              <a:avLst/>
              <a:gdLst/>
              <a:ahLst/>
              <a:cxnLst/>
              <a:rect l="l" t="t" r="r" b="b"/>
              <a:pathLst>
                <a:path w="4614" h="7638" fill="none" extrusionOk="0">
                  <a:moveTo>
                    <a:pt x="1" y="1"/>
                  </a:moveTo>
                  <a:lnTo>
                    <a:pt x="4613" y="2666"/>
                  </a:lnTo>
                  <a:lnTo>
                    <a:pt x="2503" y="7637"/>
                  </a:lnTo>
                </a:path>
              </a:pathLst>
            </a:custGeom>
            <a:noFill/>
            <a:ln w="1225" cap="flat" cmpd="sng">
              <a:solidFill>
                <a:srgbClr val="3B5288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5419425" y="1694175"/>
              <a:ext cx="134225" cy="86100"/>
            </a:xfrm>
            <a:custGeom>
              <a:avLst/>
              <a:gdLst/>
              <a:ahLst/>
              <a:cxnLst/>
              <a:rect l="l" t="t" r="r" b="b"/>
              <a:pathLst>
                <a:path w="5369" h="3444" extrusionOk="0">
                  <a:moveTo>
                    <a:pt x="1136" y="1"/>
                  </a:moveTo>
                  <a:cubicBezTo>
                    <a:pt x="789" y="1"/>
                    <a:pt x="411" y="20"/>
                    <a:pt x="1" y="63"/>
                  </a:cubicBezTo>
                  <a:cubicBezTo>
                    <a:pt x="1" y="63"/>
                    <a:pt x="1358" y="3443"/>
                    <a:pt x="3586" y="3443"/>
                  </a:cubicBezTo>
                  <a:cubicBezTo>
                    <a:pt x="4048" y="3443"/>
                    <a:pt x="4548" y="3298"/>
                    <a:pt x="5081" y="2946"/>
                  </a:cubicBezTo>
                  <a:cubicBezTo>
                    <a:pt x="5081" y="2946"/>
                    <a:pt x="5369" y="1"/>
                    <a:pt x="1136" y="1"/>
                  </a:cubicBezTo>
                  <a:close/>
                </a:path>
              </a:pathLst>
            </a:custGeom>
            <a:solidFill>
              <a:srgbClr val="9AB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5460150" y="1768500"/>
              <a:ext cx="144500" cy="133150"/>
            </a:xfrm>
            <a:custGeom>
              <a:avLst/>
              <a:gdLst/>
              <a:ahLst/>
              <a:cxnLst/>
              <a:rect l="l" t="t" r="r" b="b"/>
              <a:pathLst>
                <a:path w="5780" h="5326" extrusionOk="0">
                  <a:moveTo>
                    <a:pt x="3457" y="0"/>
                  </a:moveTo>
                  <a:cubicBezTo>
                    <a:pt x="3407" y="0"/>
                    <a:pt x="1" y="22"/>
                    <a:pt x="1058" y="5325"/>
                  </a:cubicBezTo>
                  <a:cubicBezTo>
                    <a:pt x="1058" y="5325"/>
                    <a:pt x="5780" y="2899"/>
                    <a:pt x="3457" y="0"/>
                  </a:cubicBezTo>
                  <a:cubicBezTo>
                    <a:pt x="3457" y="0"/>
                    <a:pt x="3457" y="0"/>
                    <a:pt x="3457" y="0"/>
                  </a:cubicBezTo>
                  <a:close/>
                </a:path>
              </a:pathLst>
            </a:custGeom>
            <a:solidFill>
              <a:srgbClr val="9AB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5436825" y="1705000"/>
              <a:ext cx="109775" cy="181675"/>
            </a:xfrm>
            <a:custGeom>
              <a:avLst/>
              <a:gdLst/>
              <a:ahLst/>
              <a:cxnLst/>
              <a:rect l="l" t="t" r="r" b="b"/>
              <a:pathLst>
                <a:path w="4391" h="7267" fill="none" extrusionOk="0">
                  <a:moveTo>
                    <a:pt x="1" y="0"/>
                  </a:moveTo>
                  <a:lnTo>
                    <a:pt x="4390" y="2540"/>
                  </a:lnTo>
                  <a:lnTo>
                    <a:pt x="2378" y="7267"/>
                  </a:lnTo>
                </a:path>
              </a:pathLst>
            </a:custGeom>
            <a:noFill/>
            <a:ln w="1225" cap="flat" cmpd="sng">
              <a:solidFill>
                <a:srgbClr val="3B5288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5015425" y="1745250"/>
              <a:ext cx="637500" cy="170675"/>
            </a:xfrm>
            <a:custGeom>
              <a:avLst/>
              <a:gdLst/>
              <a:ahLst/>
              <a:cxnLst/>
              <a:rect l="l" t="t" r="r" b="b"/>
              <a:pathLst>
                <a:path w="25500" h="6827" fill="none" extrusionOk="0">
                  <a:moveTo>
                    <a:pt x="1" y="6826"/>
                  </a:moveTo>
                  <a:lnTo>
                    <a:pt x="25500" y="0"/>
                  </a:lnTo>
                </a:path>
              </a:pathLst>
            </a:custGeom>
            <a:noFill/>
            <a:ln w="1225" cap="flat" cmpd="sng">
              <a:solidFill>
                <a:srgbClr val="3B5288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6245625" y="2194100"/>
              <a:ext cx="319725" cy="277975"/>
            </a:xfrm>
            <a:custGeom>
              <a:avLst/>
              <a:gdLst/>
              <a:ahLst/>
              <a:cxnLst/>
              <a:rect l="l" t="t" r="r" b="b"/>
              <a:pathLst>
                <a:path w="12789" h="11119" extrusionOk="0">
                  <a:moveTo>
                    <a:pt x="1" y="1"/>
                  </a:moveTo>
                  <a:cubicBezTo>
                    <a:pt x="1" y="1"/>
                    <a:pt x="1" y="82"/>
                    <a:pt x="17" y="240"/>
                  </a:cubicBezTo>
                  <a:lnTo>
                    <a:pt x="11113" y="11118"/>
                  </a:lnTo>
                  <a:cubicBezTo>
                    <a:pt x="11265" y="10297"/>
                    <a:pt x="12788" y="610"/>
                    <a:pt x="1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6246025" y="2199950"/>
              <a:ext cx="277425" cy="277300"/>
            </a:xfrm>
            <a:custGeom>
              <a:avLst/>
              <a:gdLst/>
              <a:ahLst/>
              <a:cxnLst/>
              <a:rect l="l" t="t" r="r" b="b"/>
              <a:pathLst>
                <a:path w="11097" h="11092" extrusionOk="0">
                  <a:moveTo>
                    <a:pt x="1" y="1"/>
                  </a:moveTo>
                  <a:cubicBezTo>
                    <a:pt x="143" y="1630"/>
                    <a:pt x="1303" y="11091"/>
                    <a:pt x="9265" y="11091"/>
                  </a:cubicBezTo>
                  <a:cubicBezTo>
                    <a:pt x="9836" y="11091"/>
                    <a:pt x="10443" y="11042"/>
                    <a:pt x="11086" y="10939"/>
                  </a:cubicBezTo>
                  <a:cubicBezTo>
                    <a:pt x="11086" y="10939"/>
                    <a:pt x="11091" y="10917"/>
                    <a:pt x="11097" y="1087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6638600" y="2155500"/>
              <a:ext cx="228750" cy="391350"/>
            </a:xfrm>
            <a:custGeom>
              <a:avLst/>
              <a:gdLst/>
              <a:ahLst/>
              <a:cxnLst/>
              <a:rect l="l" t="t" r="r" b="b"/>
              <a:pathLst>
                <a:path w="9150" h="15654" extrusionOk="0">
                  <a:moveTo>
                    <a:pt x="1453" y="0"/>
                  </a:moveTo>
                  <a:cubicBezTo>
                    <a:pt x="1453" y="0"/>
                    <a:pt x="1388" y="60"/>
                    <a:pt x="1279" y="169"/>
                  </a:cubicBezTo>
                  <a:lnTo>
                    <a:pt x="1" y="15654"/>
                  </a:lnTo>
                  <a:cubicBezTo>
                    <a:pt x="730" y="15246"/>
                    <a:pt x="9149" y="10231"/>
                    <a:pt x="1453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6453950" y="2159700"/>
              <a:ext cx="216625" cy="387850"/>
            </a:xfrm>
            <a:custGeom>
              <a:avLst/>
              <a:gdLst/>
              <a:ahLst/>
              <a:cxnLst/>
              <a:rect l="l" t="t" r="r" b="b"/>
              <a:pathLst>
                <a:path w="8665" h="15514" extrusionOk="0">
                  <a:moveTo>
                    <a:pt x="8665" y="1"/>
                  </a:moveTo>
                  <a:lnTo>
                    <a:pt x="8665" y="1"/>
                  </a:lnTo>
                  <a:cubicBezTo>
                    <a:pt x="7419" y="1230"/>
                    <a:pt x="0" y="9111"/>
                    <a:pt x="7338" y="15513"/>
                  </a:cubicBezTo>
                  <a:lnTo>
                    <a:pt x="7387" y="15486"/>
                  </a:lnTo>
                  <a:lnTo>
                    <a:pt x="8665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6504400" y="2446075"/>
              <a:ext cx="385650" cy="182650"/>
            </a:xfrm>
            <a:custGeom>
              <a:avLst/>
              <a:gdLst/>
              <a:ahLst/>
              <a:cxnLst/>
              <a:rect l="l" t="t" r="r" b="b"/>
              <a:pathLst>
                <a:path w="15426" h="7306" extrusionOk="0">
                  <a:moveTo>
                    <a:pt x="55" y="0"/>
                  </a:moveTo>
                  <a:lnTo>
                    <a:pt x="0" y="485"/>
                  </a:lnTo>
                  <a:lnTo>
                    <a:pt x="1175" y="2889"/>
                  </a:lnTo>
                  <a:cubicBezTo>
                    <a:pt x="1175" y="2889"/>
                    <a:pt x="1088" y="3199"/>
                    <a:pt x="386" y="3547"/>
                  </a:cubicBezTo>
                  <a:lnTo>
                    <a:pt x="985" y="3710"/>
                  </a:lnTo>
                  <a:lnTo>
                    <a:pt x="1850" y="3520"/>
                  </a:lnTo>
                  <a:cubicBezTo>
                    <a:pt x="1850" y="3520"/>
                    <a:pt x="4471" y="4118"/>
                    <a:pt x="5178" y="4689"/>
                  </a:cubicBezTo>
                  <a:cubicBezTo>
                    <a:pt x="5184" y="4689"/>
                    <a:pt x="11156" y="6875"/>
                    <a:pt x="15355" y="7305"/>
                  </a:cubicBezTo>
                  <a:lnTo>
                    <a:pt x="15426" y="6663"/>
                  </a:lnTo>
                  <a:cubicBezTo>
                    <a:pt x="15426" y="6663"/>
                    <a:pt x="6647" y="5478"/>
                    <a:pt x="5342" y="3345"/>
                  </a:cubicBezTo>
                  <a:lnTo>
                    <a:pt x="4901" y="3471"/>
                  </a:lnTo>
                  <a:lnTo>
                    <a:pt x="4868" y="3775"/>
                  </a:lnTo>
                  <a:cubicBezTo>
                    <a:pt x="4868" y="3775"/>
                    <a:pt x="3003" y="3362"/>
                    <a:pt x="1458" y="2405"/>
                  </a:cubicBezTo>
                  <a:cubicBezTo>
                    <a:pt x="1458" y="2405"/>
                    <a:pt x="533" y="60"/>
                    <a:pt x="55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6226450" y="2592250"/>
              <a:ext cx="29000" cy="39450"/>
            </a:xfrm>
            <a:custGeom>
              <a:avLst/>
              <a:gdLst/>
              <a:ahLst/>
              <a:cxnLst/>
              <a:rect l="l" t="t" r="r" b="b"/>
              <a:pathLst>
                <a:path w="1160" h="1578" extrusionOk="0">
                  <a:moveTo>
                    <a:pt x="1159" y="0"/>
                  </a:moveTo>
                  <a:cubicBezTo>
                    <a:pt x="963" y="71"/>
                    <a:pt x="768" y="153"/>
                    <a:pt x="572" y="234"/>
                  </a:cubicBezTo>
                  <a:lnTo>
                    <a:pt x="1" y="1203"/>
                  </a:lnTo>
                  <a:lnTo>
                    <a:pt x="12" y="1578"/>
                  </a:lnTo>
                  <a:cubicBezTo>
                    <a:pt x="311" y="1572"/>
                    <a:pt x="920" y="463"/>
                    <a:pt x="1159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6300425" y="2524175"/>
              <a:ext cx="235550" cy="51100"/>
            </a:xfrm>
            <a:custGeom>
              <a:avLst/>
              <a:gdLst/>
              <a:ahLst/>
              <a:cxnLst/>
              <a:rect l="l" t="t" r="r" b="b"/>
              <a:pathLst>
                <a:path w="9422" h="2044" extrusionOk="0">
                  <a:moveTo>
                    <a:pt x="8847" y="1"/>
                  </a:moveTo>
                  <a:cubicBezTo>
                    <a:pt x="7464" y="1"/>
                    <a:pt x="6108" y="68"/>
                    <a:pt x="4705" y="417"/>
                  </a:cubicBezTo>
                  <a:cubicBezTo>
                    <a:pt x="3710" y="651"/>
                    <a:pt x="2709" y="787"/>
                    <a:pt x="1709" y="923"/>
                  </a:cubicBezTo>
                  <a:cubicBezTo>
                    <a:pt x="1311" y="1037"/>
                    <a:pt x="914" y="1152"/>
                    <a:pt x="621" y="1364"/>
                  </a:cubicBezTo>
                  <a:cubicBezTo>
                    <a:pt x="436" y="1565"/>
                    <a:pt x="229" y="1739"/>
                    <a:pt x="1" y="1891"/>
                  </a:cubicBezTo>
                  <a:cubicBezTo>
                    <a:pt x="338" y="1804"/>
                    <a:pt x="686" y="1728"/>
                    <a:pt x="1034" y="1679"/>
                  </a:cubicBezTo>
                  <a:lnTo>
                    <a:pt x="1040" y="1913"/>
                  </a:lnTo>
                  <a:lnTo>
                    <a:pt x="1371" y="2044"/>
                  </a:lnTo>
                  <a:cubicBezTo>
                    <a:pt x="2524" y="466"/>
                    <a:pt x="9421" y="96"/>
                    <a:pt x="9421" y="96"/>
                  </a:cubicBezTo>
                  <a:lnTo>
                    <a:pt x="9416" y="4"/>
                  </a:lnTo>
                  <a:cubicBezTo>
                    <a:pt x="9226" y="2"/>
                    <a:pt x="9036" y="1"/>
                    <a:pt x="8847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6238975" y="2514200"/>
              <a:ext cx="297125" cy="84050"/>
            </a:xfrm>
            <a:custGeom>
              <a:avLst/>
              <a:gdLst/>
              <a:ahLst/>
              <a:cxnLst/>
              <a:rect l="l" t="t" r="r" b="b"/>
              <a:pathLst>
                <a:path w="11885" h="3362" extrusionOk="0">
                  <a:moveTo>
                    <a:pt x="11868" y="0"/>
                  </a:moveTo>
                  <a:cubicBezTo>
                    <a:pt x="8578" y="66"/>
                    <a:pt x="3802" y="1387"/>
                    <a:pt x="3802" y="1387"/>
                  </a:cubicBezTo>
                  <a:cubicBezTo>
                    <a:pt x="3728" y="1437"/>
                    <a:pt x="3631" y="1485"/>
                    <a:pt x="3517" y="1531"/>
                  </a:cubicBezTo>
                  <a:lnTo>
                    <a:pt x="3517" y="1531"/>
                  </a:lnTo>
                  <a:cubicBezTo>
                    <a:pt x="3721" y="1450"/>
                    <a:pt x="3944" y="1386"/>
                    <a:pt x="4167" y="1322"/>
                  </a:cubicBezTo>
                  <a:cubicBezTo>
                    <a:pt x="5167" y="1186"/>
                    <a:pt x="6174" y="1050"/>
                    <a:pt x="7169" y="816"/>
                  </a:cubicBezTo>
                  <a:cubicBezTo>
                    <a:pt x="8536" y="476"/>
                    <a:pt x="9859" y="403"/>
                    <a:pt x="11210" y="403"/>
                  </a:cubicBezTo>
                  <a:cubicBezTo>
                    <a:pt x="11434" y="403"/>
                    <a:pt x="11659" y="405"/>
                    <a:pt x="11885" y="408"/>
                  </a:cubicBezTo>
                  <a:lnTo>
                    <a:pt x="11868" y="0"/>
                  </a:lnTo>
                  <a:close/>
                  <a:moveTo>
                    <a:pt x="3517" y="1531"/>
                  </a:moveTo>
                  <a:cubicBezTo>
                    <a:pt x="3509" y="1534"/>
                    <a:pt x="3502" y="1538"/>
                    <a:pt x="3494" y="1541"/>
                  </a:cubicBezTo>
                  <a:lnTo>
                    <a:pt x="3494" y="1541"/>
                  </a:lnTo>
                  <a:cubicBezTo>
                    <a:pt x="3502" y="1538"/>
                    <a:pt x="3510" y="1535"/>
                    <a:pt x="3517" y="1531"/>
                  </a:cubicBezTo>
                  <a:close/>
                  <a:moveTo>
                    <a:pt x="3494" y="1541"/>
                  </a:moveTo>
                  <a:cubicBezTo>
                    <a:pt x="2693" y="1859"/>
                    <a:pt x="1137" y="2084"/>
                    <a:pt x="1137" y="2084"/>
                  </a:cubicBezTo>
                  <a:lnTo>
                    <a:pt x="473" y="1882"/>
                  </a:lnTo>
                  <a:lnTo>
                    <a:pt x="0" y="1975"/>
                  </a:lnTo>
                  <a:cubicBezTo>
                    <a:pt x="522" y="2285"/>
                    <a:pt x="571" y="2530"/>
                    <a:pt x="571" y="2530"/>
                  </a:cubicBezTo>
                  <a:lnTo>
                    <a:pt x="76" y="3362"/>
                  </a:lnTo>
                  <a:cubicBezTo>
                    <a:pt x="267" y="3275"/>
                    <a:pt x="462" y="3199"/>
                    <a:pt x="658" y="3122"/>
                  </a:cubicBezTo>
                  <a:cubicBezTo>
                    <a:pt x="724" y="3003"/>
                    <a:pt x="762" y="2927"/>
                    <a:pt x="762" y="2927"/>
                  </a:cubicBezTo>
                  <a:cubicBezTo>
                    <a:pt x="1306" y="2655"/>
                    <a:pt x="1877" y="2443"/>
                    <a:pt x="2464" y="2290"/>
                  </a:cubicBezTo>
                  <a:cubicBezTo>
                    <a:pt x="2687" y="2138"/>
                    <a:pt x="2894" y="1964"/>
                    <a:pt x="3079" y="1763"/>
                  </a:cubicBezTo>
                  <a:cubicBezTo>
                    <a:pt x="3202" y="1674"/>
                    <a:pt x="3343" y="1602"/>
                    <a:pt x="3494" y="154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6063800" y="2430025"/>
              <a:ext cx="190550" cy="141475"/>
            </a:xfrm>
            <a:custGeom>
              <a:avLst/>
              <a:gdLst/>
              <a:ahLst/>
              <a:cxnLst/>
              <a:rect l="l" t="t" r="r" b="b"/>
              <a:pathLst>
                <a:path w="7622" h="5659" extrusionOk="0">
                  <a:moveTo>
                    <a:pt x="50" y="1"/>
                  </a:moveTo>
                  <a:cubicBezTo>
                    <a:pt x="35" y="470"/>
                    <a:pt x="1" y="5658"/>
                    <a:pt x="6282" y="5658"/>
                  </a:cubicBezTo>
                  <a:cubicBezTo>
                    <a:pt x="6700" y="5658"/>
                    <a:pt x="7146" y="5635"/>
                    <a:pt x="7622" y="5587"/>
                  </a:cubicBezTo>
                  <a:cubicBezTo>
                    <a:pt x="7622" y="5587"/>
                    <a:pt x="7616" y="5538"/>
                    <a:pt x="7595" y="5451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6065175" y="2421275"/>
              <a:ext cx="188500" cy="145025"/>
            </a:xfrm>
            <a:custGeom>
              <a:avLst/>
              <a:gdLst/>
              <a:ahLst/>
              <a:cxnLst/>
              <a:rect l="l" t="t" r="r" b="b"/>
              <a:pathLst>
                <a:path w="7540" h="5801" extrusionOk="0">
                  <a:moveTo>
                    <a:pt x="1888" y="1"/>
                  </a:moveTo>
                  <a:cubicBezTo>
                    <a:pt x="1315" y="1"/>
                    <a:pt x="687" y="98"/>
                    <a:pt x="1" y="318"/>
                  </a:cubicBezTo>
                  <a:lnTo>
                    <a:pt x="1" y="351"/>
                  </a:lnTo>
                  <a:lnTo>
                    <a:pt x="7540" y="5801"/>
                  </a:lnTo>
                  <a:cubicBezTo>
                    <a:pt x="7320" y="4904"/>
                    <a:pt x="5960" y="1"/>
                    <a:pt x="1888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5894950" y="2570850"/>
              <a:ext cx="343500" cy="216425"/>
            </a:xfrm>
            <a:custGeom>
              <a:avLst/>
              <a:gdLst/>
              <a:ahLst/>
              <a:cxnLst/>
              <a:rect l="l" t="t" r="r" b="b"/>
              <a:pathLst>
                <a:path w="13740" h="8657" extrusionOk="0">
                  <a:moveTo>
                    <a:pt x="9459" y="1"/>
                  </a:moveTo>
                  <a:cubicBezTo>
                    <a:pt x="6379" y="1"/>
                    <a:pt x="2382" y="1564"/>
                    <a:pt x="0" y="8607"/>
                  </a:cubicBezTo>
                  <a:cubicBezTo>
                    <a:pt x="0" y="8607"/>
                    <a:pt x="82" y="8624"/>
                    <a:pt x="234" y="8656"/>
                  </a:cubicBezTo>
                  <a:lnTo>
                    <a:pt x="13739" y="971"/>
                  </a:lnTo>
                  <a:cubicBezTo>
                    <a:pt x="13427" y="816"/>
                    <a:pt x="11682" y="1"/>
                    <a:pt x="9459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5900800" y="2595100"/>
              <a:ext cx="339000" cy="200175"/>
            </a:xfrm>
            <a:custGeom>
              <a:avLst/>
              <a:gdLst/>
              <a:ahLst/>
              <a:cxnLst/>
              <a:rect l="l" t="t" r="r" b="b"/>
              <a:pathLst>
                <a:path w="13560" h="8007" extrusionOk="0">
                  <a:moveTo>
                    <a:pt x="13505" y="1"/>
                  </a:moveTo>
                  <a:lnTo>
                    <a:pt x="0" y="7686"/>
                  </a:lnTo>
                  <a:cubicBezTo>
                    <a:pt x="515" y="7786"/>
                    <a:pt x="1835" y="8006"/>
                    <a:pt x="3463" y="8006"/>
                  </a:cubicBezTo>
                  <a:cubicBezTo>
                    <a:pt x="7267" y="8006"/>
                    <a:pt x="12752" y="6801"/>
                    <a:pt x="13560" y="28"/>
                  </a:cubicBezTo>
                  <a:cubicBezTo>
                    <a:pt x="13560" y="28"/>
                    <a:pt x="13538" y="17"/>
                    <a:pt x="13505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6504400" y="2446200"/>
              <a:ext cx="33750" cy="53350"/>
            </a:xfrm>
            <a:custGeom>
              <a:avLst/>
              <a:gdLst/>
              <a:ahLst/>
              <a:cxnLst/>
              <a:rect l="l" t="t" r="r" b="b"/>
              <a:pathLst>
                <a:path w="1350" h="2134" extrusionOk="0">
                  <a:moveTo>
                    <a:pt x="55" y="1"/>
                  </a:moveTo>
                  <a:lnTo>
                    <a:pt x="0" y="480"/>
                  </a:lnTo>
                  <a:lnTo>
                    <a:pt x="631" y="1769"/>
                  </a:lnTo>
                  <a:cubicBezTo>
                    <a:pt x="871" y="1899"/>
                    <a:pt x="1110" y="2019"/>
                    <a:pt x="1349" y="2133"/>
                  </a:cubicBezTo>
                  <a:cubicBezTo>
                    <a:pt x="1094" y="1524"/>
                    <a:pt x="435" y="44"/>
                    <a:pt x="55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6593725" y="2529700"/>
              <a:ext cx="296325" cy="86100"/>
            </a:xfrm>
            <a:custGeom>
              <a:avLst/>
              <a:gdLst/>
              <a:ahLst/>
              <a:cxnLst/>
              <a:rect l="l" t="t" r="r" b="b"/>
              <a:pathLst>
                <a:path w="11853" h="3444" extrusionOk="0">
                  <a:moveTo>
                    <a:pt x="1769" y="0"/>
                  </a:moveTo>
                  <a:lnTo>
                    <a:pt x="1328" y="131"/>
                  </a:lnTo>
                  <a:lnTo>
                    <a:pt x="1295" y="436"/>
                  </a:lnTo>
                  <a:cubicBezTo>
                    <a:pt x="855" y="332"/>
                    <a:pt x="425" y="202"/>
                    <a:pt x="1" y="49"/>
                  </a:cubicBezTo>
                  <a:lnTo>
                    <a:pt x="1" y="49"/>
                  </a:lnTo>
                  <a:cubicBezTo>
                    <a:pt x="273" y="267"/>
                    <a:pt x="518" y="517"/>
                    <a:pt x="735" y="789"/>
                  </a:cubicBezTo>
                  <a:cubicBezTo>
                    <a:pt x="1089" y="1088"/>
                    <a:pt x="1584" y="1279"/>
                    <a:pt x="2084" y="1464"/>
                  </a:cubicBezTo>
                  <a:cubicBezTo>
                    <a:pt x="3346" y="1741"/>
                    <a:pt x="4613" y="2018"/>
                    <a:pt x="5864" y="2426"/>
                  </a:cubicBezTo>
                  <a:cubicBezTo>
                    <a:pt x="7855" y="3095"/>
                    <a:pt x="9813" y="3297"/>
                    <a:pt x="11842" y="3443"/>
                  </a:cubicBezTo>
                  <a:lnTo>
                    <a:pt x="11853" y="3318"/>
                  </a:lnTo>
                  <a:cubicBezTo>
                    <a:pt x="11853" y="3318"/>
                    <a:pt x="3074" y="2133"/>
                    <a:pt x="1769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6514050" y="2490550"/>
              <a:ext cx="375600" cy="138175"/>
            </a:xfrm>
            <a:custGeom>
              <a:avLst/>
              <a:gdLst/>
              <a:ahLst/>
              <a:cxnLst/>
              <a:rect l="l" t="t" r="r" b="b"/>
              <a:pathLst>
                <a:path w="15024" h="5527" extrusionOk="0">
                  <a:moveTo>
                    <a:pt x="245" y="0"/>
                  </a:moveTo>
                  <a:lnTo>
                    <a:pt x="789" y="1110"/>
                  </a:lnTo>
                  <a:cubicBezTo>
                    <a:pt x="789" y="1110"/>
                    <a:pt x="702" y="1420"/>
                    <a:pt x="0" y="1768"/>
                  </a:cubicBezTo>
                  <a:lnTo>
                    <a:pt x="599" y="1931"/>
                  </a:lnTo>
                  <a:lnTo>
                    <a:pt x="1464" y="1741"/>
                  </a:lnTo>
                  <a:cubicBezTo>
                    <a:pt x="1464" y="1741"/>
                    <a:pt x="4085" y="2339"/>
                    <a:pt x="4792" y="2910"/>
                  </a:cubicBezTo>
                  <a:cubicBezTo>
                    <a:pt x="4792" y="2910"/>
                    <a:pt x="10765" y="5096"/>
                    <a:pt x="14964" y="5526"/>
                  </a:cubicBezTo>
                  <a:lnTo>
                    <a:pt x="15023" y="5004"/>
                  </a:lnTo>
                  <a:cubicBezTo>
                    <a:pt x="13000" y="4863"/>
                    <a:pt x="11042" y="4661"/>
                    <a:pt x="9051" y="3992"/>
                  </a:cubicBezTo>
                  <a:cubicBezTo>
                    <a:pt x="7800" y="3584"/>
                    <a:pt x="6533" y="3312"/>
                    <a:pt x="5271" y="3030"/>
                  </a:cubicBezTo>
                  <a:cubicBezTo>
                    <a:pt x="4771" y="2839"/>
                    <a:pt x="4276" y="2654"/>
                    <a:pt x="3922" y="2355"/>
                  </a:cubicBezTo>
                  <a:cubicBezTo>
                    <a:pt x="3705" y="2078"/>
                    <a:pt x="3460" y="1833"/>
                    <a:pt x="3188" y="1615"/>
                  </a:cubicBezTo>
                  <a:cubicBezTo>
                    <a:pt x="2448" y="1360"/>
                    <a:pt x="1741" y="1028"/>
                    <a:pt x="1077" y="626"/>
                  </a:cubicBezTo>
                  <a:cubicBezTo>
                    <a:pt x="1077" y="626"/>
                    <a:pt x="1034" y="522"/>
                    <a:pt x="963" y="364"/>
                  </a:cubicBezTo>
                  <a:cubicBezTo>
                    <a:pt x="724" y="250"/>
                    <a:pt x="485" y="131"/>
                    <a:pt x="245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6295125" y="2529025"/>
              <a:ext cx="367575" cy="183175"/>
            </a:xfrm>
            <a:custGeom>
              <a:avLst/>
              <a:gdLst/>
              <a:ahLst/>
              <a:cxnLst/>
              <a:rect l="l" t="t" r="r" b="b"/>
              <a:pathLst>
                <a:path w="14703" h="7327" extrusionOk="0">
                  <a:moveTo>
                    <a:pt x="9350" y="1"/>
                  </a:moveTo>
                  <a:cubicBezTo>
                    <a:pt x="6472" y="1"/>
                    <a:pt x="2931" y="1488"/>
                    <a:pt x="1" y="7245"/>
                  </a:cubicBezTo>
                  <a:cubicBezTo>
                    <a:pt x="1" y="7245"/>
                    <a:pt x="82" y="7278"/>
                    <a:pt x="229" y="7327"/>
                  </a:cubicBezTo>
                  <a:lnTo>
                    <a:pt x="14702" y="1670"/>
                  </a:lnTo>
                  <a:cubicBezTo>
                    <a:pt x="14363" y="1436"/>
                    <a:pt x="12176" y="1"/>
                    <a:pt x="9350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6300825" y="2570775"/>
              <a:ext cx="362950" cy="166250"/>
            </a:xfrm>
            <a:custGeom>
              <a:avLst/>
              <a:gdLst/>
              <a:ahLst/>
              <a:cxnLst/>
              <a:rect l="l" t="t" r="r" b="b"/>
              <a:pathLst>
                <a:path w="14518" h="6650" extrusionOk="0">
                  <a:moveTo>
                    <a:pt x="14474" y="0"/>
                  </a:moveTo>
                  <a:lnTo>
                    <a:pt x="1" y="5662"/>
                  </a:lnTo>
                  <a:cubicBezTo>
                    <a:pt x="715" y="5911"/>
                    <a:pt x="3050" y="6650"/>
                    <a:pt x="5676" y="6650"/>
                  </a:cubicBezTo>
                  <a:cubicBezTo>
                    <a:pt x="9128" y="6650"/>
                    <a:pt x="13082" y="5374"/>
                    <a:pt x="14518" y="33"/>
                  </a:cubicBezTo>
                  <a:lnTo>
                    <a:pt x="14474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3729225" y="3656675"/>
              <a:ext cx="319825" cy="277975"/>
            </a:xfrm>
            <a:custGeom>
              <a:avLst/>
              <a:gdLst/>
              <a:ahLst/>
              <a:cxnLst/>
              <a:rect l="l" t="t" r="r" b="b"/>
              <a:pathLst>
                <a:path w="12793" h="11119" extrusionOk="0">
                  <a:moveTo>
                    <a:pt x="0" y="1"/>
                  </a:moveTo>
                  <a:cubicBezTo>
                    <a:pt x="0" y="1"/>
                    <a:pt x="6" y="88"/>
                    <a:pt x="22" y="240"/>
                  </a:cubicBezTo>
                  <a:lnTo>
                    <a:pt x="11118" y="11119"/>
                  </a:lnTo>
                  <a:cubicBezTo>
                    <a:pt x="11270" y="10297"/>
                    <a:pt x="12793" y="610"/>
                    <a:pt x="0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3729750" y="3662675"/>
              <a:ext cx="277425" cy="277150"/>
            </a:xfrm>
            <a:custGeom>
              <a:avLst/>
              <a:gdLst/>
              <a:ahLst/>
              <a:cxnLst/>
              <a:rect l="l" t="t" r="r" b="b"/>
              <a:pathLst>
                <a:path w="11097" h="11086" extrusionOk="0">
                  <a:moveTo>
                    <a:pt x="1" y="0"/>
                  </a:moveTo>
                  <a:cubicBezTo>
                    <a:pt x="138" y="1629"/>
                    <a:pt x="1302" y="11085"/>
                    <a:pt x="9264" y="11085"/>
                  </a:cubicBezTo>
                  <a:cubicBezTo>
                    <a:pt x="9836" y="11085"/>
                    <a:pt x="10442" y="11037"/>
                    <a:pt x="11086" y="10933"/>
                  </a:cubicBezTo>
                  <a:cubicBezTo>
                    <a:pt x="11086" y="10933"/>
                    <a:pt x="11091" y="10911"/>
                    <a:pt x="11097" y="1087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4122325" y="3618075"/>
              <a:ext cx="228750" cy="391375"/>
            </a:xfrm>
            <a:custGeom>
              <a:avLst/>
              <a:gdLst/>
              <a:ahLst/>
              <a:cxnLst/>
              <a:rect l="l" t="t" r="r" b="b"/>
              <a:pathLst>
                <a:path w="9150" h="15655" extrusionOk="0">
                  <a:moveTo>
                    <a:pt x="1447" y="0"/>
                  </a:moveTo>
                  <a:cubicBezTo>
                    <a:pt x="1447" y="0"/>
                    <a:pt x="1388" y="60"/>
                    <a:pt x="1279" y="169"/>
                  </a:cubicBezTo>
                  <a:lnTo>
                    <a:pt x="1" y="15654"/>
                  </a:lnTo>
                  <a:cubicBezTo>
                    <a:pt x="730" y="15246"/>
                    <a:pt x="9149" y="10231"/>
                    <a:pt x="1447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3937675" y="3622275"/>
              <a:ext cx="216625" cy="387850"/>
            </a:xfrm>
            <a:custGeom>
              <a:avLst/>
              <a:gdLst/>
              <a:ahLst/>
              <a:cxnLst/>
              <a:rect l="l" t="t" r="r" b="b"/>
              <a:pathLst>
                <a:path w="8665" h="15514" extrusionOk="0">
                  <a:moveTo>
                    <a:pt x="8665" y="1"/>
                  </a:moveTo>
                  <a:lnTo>
                    <a:pt x="8665" y="1"/>
                  </a:lnTo>
                  <a:cubicBezTo>
                    <a:pt x="7419" y="1230"/>
                    <a:pt x="0" y="9111"/>
                    <a:pt x="7332" y="15513"/>
                  </a:cubicBezTo>
                  <a:lnTo>
                    <a:pt x="7387" y="15486"/>
                  </a:lnTo>
                  <a:lnTo>
                    <a:pt x="8665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3987975" y="3908800"/>
              <a:ext cx="385800" cy="182500"/>
            </a:xfrm>
            <a:custGeom>
              <a:avLst/>
              <a:gdLst/>
              <a:ahLst/>
              <a:cxnLst/>
              <a:rect l="l" t="t" r="r" b="b"/>
              <a:pathLst>
                <a:path w="15432" h="7300" extrusionOk="0">
                  <a:moveTo>
                    <a:pt x="61" y="0"/>
                  </a:moveTo>
                  <a:lnTo>
                    <a:pt x="1" y="479"/>
                  </a:lnTo>
                  <a:lnTo>
                    <a:pt x="1181" y="2888"/>
                  </a:lnTo>
                  <a:cubicBezTo>
                    <a:pt x="1181" y="2888"/>
                    <a:pt x="1094" y="3193"/>
                    <a:pt x="392" y="3541"/>
                  </a:cubicBezTo>
                  <a:lnTo>
                    <a:pt x="991" y="3710"/>
                  </a:lnTo>
                  <a:lnTo>
                    <a:pt x="1856" y="3519"/>
                  </a:lnTo>
                  <a:cubicBezTo>
                    <a:pt x="1856" y="3519"/>
                    <a:pt x="4477" y="4118"/>
                    <a:pt x="5184" y="4683"/>
                  </a:cubicBezTo>
                  <a:cubicBezTo>
                    <a:pt x="5190" y="4683"/>
                    <a:pt x="11156" y="6875"/>
                    <a:pt x="15355" y="7299"/>
                  </a:cubicBezTo>
                  <a:lnTo>
                    <a:pt x="15432" y="6658"/>
                  </a:lnTo>
                  <a:cubicBezTo>
                    <a:pt x="15432" y="6658"/>
                    <a:pt x="6653" y="5472"/>
                    <a:pt x="5342" y="3340"/>
                  </a:cubicBezTo>
                  <a:lnTo>
                    <a:pt x="4907" y="3470"/>
                  </a:lnTo>
                  <a:lnTo>
                    <a:pt x="4874" y="3769"/>
                  </a:lnTo>
                  <a:cubicBezTo>
                    <a:pt x="4874" y="3769"/>
                    <a:pt x="3009" y="3361"/>
                    <a:pt x="1464" y="2399"/>
                  </a:cubicBezTo>
                  <a:cubicBezTo>
                    <a:pt x="1464" y="2399"/>
                    <a:pt x="539" y="54"/>
                    <a:pt x="61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3710175" y="4054975"/>
              <a:ext cx="28850" cy="39450"/>
            </a:xfrm>
            <a:custGeom>
              <a:avLst/>
              <a:gdLst/>
              <a:ahLst/>
              <a:cxnLst/>
              <a:rect l="l" t="t" r="r" b="b"/>
              <a:pathLst>
                <a:path w="1154" h="1578" extrusionOk="0">
                  <a:moveTo>
                    <a:pt x="1154" y="0"/>
                  </a:moveTo>
                  <a:lnTo>
                    <a:pt x="1154" y="0"/>
                  </a:lnTo>
                  <a:cubicBezTo>
                    <a:pt x="958" y="71"/>
                    <a:pt x="768" y="147"/>
                    <a:pt x="572" y="234"/>
                  </a:cubicBezTo>
                  <a:lnTo>
                    <a:pt x="1" y="1202"/>
                  </a:lnTo>
                  <a:lnTo>
                    <a:pt x="12" y="1578"/>
                  </a:lnTo>
                  <a:cubicBezTo>
                    <a:pt x="311" y="1567"/>
                    <a:pt x="914" y="457"/>
                    <a:pt x="1154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3784150" y="3986775"/>
              <a:ext cx="235550" cy="51075"/>
            </a:xfrm>
            <a:custGeom>
              <a:avLst/>
              <a:gdLst/>
              <a:ahLst/>
              <a:cxnLst/>
              <a:rect l="l" t="t" r="r" b="b"/>
              <a:pathLst>
                <a:path w="9422" h="2043" extrusionOk="0">
                  <a:moveTo>
                    <a:pt x="8875" y="0"/>
                  </a:moveTo>
                  <a:cubicBezTo>
                    <a:pt x="7482" y="0"/>
                    <a:pt x="6117" y="70"/>
                    <a:pt x="4705" y="417"/>
                  </a:cubicBezTo>
                  <a:cubicBezTo>
                    <a:pt x="3710" y="650"/>
                    <a:pt x="2709" y="786"/>
                    <a:pt x="1708" y="922"/>
                  </a:cubicBezTo>
                  <a:cubicBezTo>
                    <a:pt x="1311" y="1037"/>
                    <a:pt x="914" y="1151"/>
                    <a:pt x="621" y="1363"/>
                  </a:cubicBezTo>
                  <a:cubicBezTo>
                    <a:pt x="436" y="1564"/>
                    <a:pt x="224" y="1744"/>
                    <a:pt x="1" y="1896"/>
                  </a:cubicBezTo>
                  <a:cubicBezTo>
                    <a:pt x="338" y="1804"/>
                    <a:pt x="680" y="1733"/>
                    <a:pt x="1029" y="1678"/>
                  </a:cubicBezTo>
                  <a:lnTo>
                    <a:pt x="1039" y="1918"/>
                  </a:lnTo>
                  <a:lnTo>
                    <a:pt x="1371" y="2043"/>
                  </a:lnTo>
                  <a:cubicBezTo>
                    <a:pt x="2519" y="471"/>
                    <a:pt x="9421" y="101"/>
                    <a:pt x="9421" y="101"/>
                  </a:cubicBezTo>
                  <a:lnTo>
                    <a:pt x="9416" y="3"/>
                  </a:lnTo>
                  <a:cubicBezTo>
                    <a:pt x="9235" y="1"/>
                    <a:pt x="9055" y="0"/>
                    <a:pt x="8875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3722550" y="3976775"/>
              <a:ext cx="297150" cy="84075"/>
            </a:xfrm>
            <a:custGeom>
              <a:avLst/>
              <a:gdLst/>
              <a:ahLst/>
              <a:cxnLst/>
              <a:rect l="l" t="t" r="r" b="b"/>
              <a:pathLst>
                <a:path w="11886" h="3363" extrusionOk="0">
                  <a:moveTo>
                    <a:pt x="11874" y="1"/>
                  </a:moveTo>
                  <a:cubicBezTo>
                    <a:pt x="8584" y="66"/>
                    <a:pt x="3803" y="1388"/>
                    <a:pt x="3803" y="1388"/>
                  </a:cubicBezTo>
                  <a:cubicBezTo>
                    <a:pt x="3215" y="1785"/>
                    <a:pt x="1137" y="2084"/>
                    <a:pt x="1137" y="2084"/>
                  </a:cubicBezTo>
                  <a:lnTo>
                    <a:pt x="479" y="1883"/>
                  </a:lnTo>
                  <a:lnTo>
                    <a:pt x="1" y="1975"/>
                  </a:lnTo>
                  <a:cubicBezTo>
                    <a:pt x="528" y="2285"/>
                    <a:pt x="577" y="2530"/>
                    <a:pt x="577" y="2530"/>
                  </a:cubicBezTo>
                  <a:lnTo>
                    <a:pt x="82" y="3362"/>
                  </a:lnTo>
                  <a:cubicBezTo>
                    <a:pt x="273" y="3275"/>
                    <a:pt x="468" y="3199"/>
                    <a:pt x="664" y="3128"/>
                  </a:cubicBezTo>
                  <a:cubicBezTo>
                    <a:pt x="724" y="3003"/>
                    <a:pt x="762" y="2927"/>
                    <a:pt x="762" y="2927"/>
                  </a:cubicBezTo>
                  <a:cubicBezTo>
                    <a:pt x="1306" y="2655"/>
                    <a:pt x="1883" y="2443"/>
                    <a:pt x="2470" y="2296"/>
                  </a:cubicBezTo>
                  <a:cubicBezTo>
                    <a:pt x="2693" y="2138"/>
                    <a:pt x="2900" y="1964"/>
                    <a:pt x="3085" y="1763"/>
                  </a:cubicBezTo>
                  <a:cubicBezTo>
                    <a:pt x="3378" y="1551"/>
                    <a:pt x="3775" y="1437"/>
                    <a:pt x="4172" y="1322"/>
                  </a:cubicBezTo>
                  <a:cubicBezTo>
                    <a:pt x="5173" y="1186"/>
                    <a:pt x="6174" y="1050"/>
                    <a:pt x="7169" y="817"/>
                  </a:cubicBezTo>
                  <a:cubicBezTo>
                    <a:pt x="8546" y="478"/>
                    <a:pt x="9878" y="404"/>
                    <a:pt x="11239" y="404"/>
                  </a:cubicBezTo>
                  <a:cubicBezTo>
                    <a:pt x="11453" y="404"/>
                    <a:pt x="11669" y="406"/>
                    <a:pt x="11885" y="409"/>
                  </a:cubicBezTo>
                  <a:lnTo>
                    <a:pt x="11874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3547525" y="3892600"/>
              <a:ext cx="190700" cy="141475"/>
            </a:xfrm>
            <a:custGeom>
              <a:avLst/>
              <a:gdLst/>
              <a:ahLst/>
              <a:cxnLst/>
              <a:rect l="l" t="t" r="r" b="b"/>
              <a:pathLst>
                <a:path w="7628" h="5659" extrusionOk="0">
                  <a:moveTo>
                    <a:pt x="56" y="1"/>
                  </a:moveTo>
                  <a:lnTo>
                    <a:pt x="56" y="1"/>
                  </a:lnTo>
                  <a:cubicBezTo>
                    <a:pt x="35" y="470"/>
                    <a:pt x="1" y="5659"/>
                    <a:pt x="6287" y="5659"/>
                  </a:cubicBezTo>
                  <a:cubicBezTo>
                    <a:pt x="6705" y="5659"/>
                    <a:pt x="7151" y="5636"/>
                    <a:pt x="7627" y="5587"/>
                  </a:cubicBezTo>
                  <a:cubicBezTo>
                    <a:pt x="7627" y="5587"/>
                    <a:pt x="7616" y="5538"/>
                    <a:pt x="7595" y="5451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3548900" y="3883900"/>
              <a:ext cx="188375" cy="144975"/>
            </a:xfrm>
            <a:custGeom>
              <a:avLst/>
              <a:gdLst/>
              <a:ahLst/>
              <a:cxnLst/>
              <a:rect l="l" t="t" r="r" b="b"/>
              <a:pathLst>
                <a:path w="7535" h="5799" extrusionOk="0">
                  <a:moveTo>
                    <a:pt x="1882" y="1"/>
                  </a:moveTo>
                  <a:cubicBezTo>
                    <a:pt x="1310" y="1"/>
                    <a:pt x="684" y="98"/>
                    <a:pt x="1" y="316"/>
                  </a:cubicBezTo>
                  <a:lnTo>
                    <a:pt x="1" y="349"/>
                  </a:lnTo>
                  <a:lnTo>
                    <a:pt x="7534" y="5799"/>
                  </a:lnTo>
                  <a:cubicBezTo>
                    <a:pt x="7319" y="4907"/>
                    <a:pt x="5955" y="1"/>
                    <a:pt x="1882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3378525" y="4033475"/>
              <a:ext cx="343650" cy="216375"/>
            </a:xfrm>
            <a:custGeom>
              <a:avLst/>
              <a:gdLst/>
              <a:ahLst/>
              <a:cxnLst/>
              <a:rect l="l" t="t" r="r" b="b"/>
              <a:pathLst>
                <a:path w="13746" h="8655" extrusionOk="0">
                  <a:moveTo>
                    <a:pt x="9461" y="0"/>
                  </a:moveTo>
                  <a:cubicBezTo>
                    <a:pt x="6381" y="0"/>
                    <a:pt x="2385" y="1564"/>
                    <a:pt x="1" y="8605"/>
                  </a:cubicBezTo>
                  <a:cubicBezTo>
                    <a:pt x="1" y="8605"/>
                    <a:pt x="88" y="8627"/>
                    <a:pt x="235" y="8654"/>
                  </a:cubicBezTo>
                  <a:lnTo>
                    <a:pt x="13745" y="974"/>
                  </a:lnTo>
                  <a:cubicBezTo>
                    <a:pt x="13433" y="817"/>
                    <a:pt x="11686" y="0"/>
                    <a:pt x="9461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3384375" y="4057825"/>
              <a:ext cx="339025" cy="200075"/>
            </a:xfrm>
            <a:custGeom>
              <a:avLst/>
              <a:gdLst/>
              <a:ahLst/>
              <a:cxnLst/>
              <a:rect l="l" t="t" r="r" b="b"/>
              <a:pathLst>
                <a:path w="13561" h="8003" extrusionOk="0">
                  <a:moveTo>
                    <a:pt x="13511" y="0"/>
                  </a:moveTo>
                  <a:lnTo>
                    <a:pt x="1" y="7680"/>
                  </a:lnTo>
                  <a:cubicBezTo>
                    <a:pt x="517" y="7782"/>
                    <a:pt x="1840" y="8003"/>
                    <a:pt x="3469" y="8003"/>
                  </a:cubicBezTo>
                  <a:cubicBezTo>
                    <a:pt x="7276" y="8003"/>
                    <a:pt x="12757" y="6795"/>
                    <a:pt x="13560" y="28"/>
                  </a:cubicBezTo>
                  <a:lnTo>
                    <a:pt x="13511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3987975" y="3908800"/>
              <a:ext cx="33900" cy="53325"/>
            </a:xfrm>
            <a:custGeom>
              <a:avLst/>
              <a:gdLst/>
              <a:ahLst/>
              <a:cxnLst/>
              <a:rect l="l" t="t" r="r" b="b"/>
              <a:pathLst>
                <a:path w="1356" h="2133" extrusionOk="0">
                  <a:moveTo>
                    <a:pt x="61" y="0"/>
                  </a:moveTo>
                  <a:lnTo>
                    <a:pt x="1" y="479"/>
                  </a:lnTo>
                  <a:lnTo>
                    <a:pt x="637" y="1773"/>
                  </a:lnTo>
                  <a:cubicBezTo>
                    <a:pt x="871" y="1898"/>
                    <a:pt x="1110" y="2018"/>
                    <a:pt x="1355" y="2132"/>
                  </a:cubicBezTo>
                  <a:cubicBezTo>
                    <a:pt x="1100" y="1523"/>
                    <a:pt x="441" y="44"/>
                    <a:pt x="61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4077450" y="3992425"/>
              <a:ext cx="296325" cy="85950"/>
            </a:xfrm>
            <a:custGeom>
              <a:avLst/>
              <a:gdLst/>
              <a:ahLst/>
              <a:cxnLst/>
              <a:rect l="l" t="t" r="r" b="b"/>
              <a:pathLst>
                <a:path w="11853" h="3438" extrusionOk="0">
                  <a:moveTo>
                    <a:pt x="1763" y="0"/>
                  </a:moveTo>
                  <a:lnTo>
                    <a:pt x="1328" y="125"/>
                  </a:lnTo>
                  <a:lnTo>
                    <a:pt x="1295" y="430"/>
                  </a:lnTo>
                  <a:cubicBezTo>
                    <a:pt x="855" y="327"/>
                    <a:pt x="425" y="196"/>
                    <a:pt x="1" y="44"/>
                  </a:cubicBezTo>
                  <a:lnTo>
                    <a:pt x="1" y="44"/>
                  </a:lnTo>
                  <a:cubicBezTo>
                    <a:pt x="273" y="261"/>
                    <a:pt x="517" y="511"/>
                    <a:pt x="735" y="783"/>
                  </a:cubicBezTo>
                  <a:cubicBezTo>
                    <a:pt x="1089" y="1083"/>
                    <a:pt x="1584" y="1273"/>
                    <a:pt x="2079" y="1458"/>
                  </a:cubicBezTo>
                  <a:cubicBezTo>
                    <a:pt x="3346" y="1735"/>
                    <a:pt x="4608" y="2013"/>
                    <a:pt x="5859" y="2421"/>
                  </a:cubicBezTo>
                  <a:cubicBezTo>
                    <a:pt x="7855" y="3090"/>
                    <a:pt x="9813" y="3296"/>
                    <a:pt x="11842" y="3438"/>
                  </a:cubicBezTo>
                  <a:lnTo>
                    <a:pt x="11853" y="3318"/>
                  </a:lnTo>
                  <a:cubicBezTo>
                    <a:pt x="11853" y="3318"/>
                    <a:pt x="3074" y="2127"/>
                    <a:pt x="1763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3997775" y="3953125"/>
              <a:ext cx="375600" cy="138175"/>
            </a:xfrm>
            <a:custGeom>
              <a:avLst/>
              <a:gdLst/>
              <a:ahLst/>
              <a:cxnLst/>
              <a:rect l="l" t="t" r="r" b="b"/>
              <a:pathLst>
                <a:path w="15024" h="5527" extrusionOk="0">
                  <a:moveTo>
                    <a:pt x="245" y="0"/>
                  </a:moveTo>
                  <a:lnTo>
                    <a:pt x="789" y="1115"/>
                  </a:lnTo>
                  <a:cubicBezTo>
                    <a:pt x="789" y="1115"/>
                    <a:pt x="702" y="1420"/>
                    <a:pt x="0" y="1768"/>
                  </a:cubicBezTo>
                  <a:lnTo>
                    <a:pt x="593" y="1937"/>
                  </a:lnTo>
                  <a:lnTo>
                    <a:pt x="1458" y="1746"/>
                  </a:lnTo>
                  <a:cubicBezTo>
                    <a:pt x="1458" y="1746"/>
                    <a:pt x="4085" y="2345"/>
                    <a:pt x="4792" y="2910"/>
                  </a:cubicBezTo>
                  <a:cubicBezTo>
                    <a:pt x="4792" y="2910"/>
                    <a:pt x="10764" y="5102"/>
                    <a:pt x="14963" y="5526"/>
                  </a:cubicBezTo>
                  <a:lnTo>
                    <a:pt x="15023" y="5010"/>
                  </a:lnTo>
                  <a:cubicBezTo>
                    <a:pt x="13005" y="4868"/>
                    <a:pt x="11042" y="4662"/>
                    <a:pt x="9046" y="3993"/>
                  </a:cubicBezTo>
                  <a:cubicBezTo>
                    <a:pt x="7795" y="3585"/>
                    <a:pt x="6533" y="3313"/>
                    <a:pt x="5266" y="3030"/>
                  </a:cubicBezTo>
                  <a:cubicBezTo>
                    <a:pt x="4771" y="2845"/>
                    <a:pt x="4276" y="2655"/>
                    <a:pt x="3922" y="2355"/>
                  </a:cubicBezTo>
                  <a:cubicBezTo>
                    <a:pt x="3704" y="2083"/>
                    <a:pt x="3460" y="1833"/>
                    <a:pt x="3188" y="1616"/>
                  </a:cubicBezTo>
                  <a:cubicBezTo>
                    <a:pt x="2448" y="1360"/>
                    <a:pt x="1741" y="1028"/>
                    <a:pt x="1072" y="626"/>
                  </a:cubicBezTo>
                  <a:cubicBezTo>
                    <a:pt x="1072" y="626"/>
                    <a:pt x="1034" y="528"/>
                    <a:pt x="963" y="365"/>
                  </a:cubicBezTo>
                  <a:cubicBezTo>
                    <a:pt x="724" y="250"/>
                    <a:pt x="479" y="131"/>
                    <a:pt x="245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3778975" y="3991625"/>
              <a:ext cx="367450" cy="183300"/>
            </a:xfrm>
            <a:custGeom>
              <a:avLst/>
              <a:gdLst/>
              <a:ahLst/>
              <a:cxnLst/>
              <a:rect l="l" t="t" r="r" b="b"/>
              <a:pathLst>
                <a:path w="14698" h="7332" extrusionOk="0">
                  <a:moveTo>
                    <a:pt x="9343" y="1"/>
                  </a:moveTo>
                  <a:cubicBezTo>
                    <a:pt x="6466" y="1"/>
                    <a:pt x="2927" y="1489"/>
                    <a:pt x="1" y="7250"/>
                  </a:cubicBezTo>
                  <a:cubicBezTo>
                    <a:pt x="1" y="7250"/>
                    <a:pt x="77" y="7277"/>
                    <a:pt x="224" y="7331"/>
                  </a:cubicBezTo>
                  <a:lnTo>
                    <a:pt x="14697" y="1669"/>
                  </a:lnTo>
                  <a:cubicBezTo>
                    <a:pt x="14355" y="1435"/>
                    <a:pt x="12168" y="1"/>
                    <a:pt x="9343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3784550" y="4033350"/>
              <a:ext cx="362950" cy="166275"/>
            </a:xfrm>
            <a:custGeom>
              <a:avLst/>
              <a:gdLst/>
              <a:ahLst/>
              <a:cxnLst/>
              <a:rect l="l" t="t" r="r" b="b"/>
              <a:pathLst>
                <a:path w="14518" h="6651" extrusionOk="0">
                  <a:moveTo>
                    <a:pt x="14469" y="0"/>
                  </a:moveTo>
                  <a:lnTo>
                    <a:pt x="1" y="5662"/>
                  </a:lnTo>
                  <a:cubicBezTo>
                    <a:pt x="716" y="5912"/>
                    <a:pt x="3052" y="6651"/>
                    <a:pt x="5678" y="6651"/>
                  </a:cubicBezTo>
                  <a:cubicBezTo>
                    <a:pt x="9129" y="6651"/>
                    <a:pt x="13082" y="5375"/>
                    <a:pt x="14518" y="38"/>
                  </a:cubicBezTo>
                  <a:lnTo>
                    <a:pt x="14469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2650500" y="2780175"/>
              <a:ext cx="238950" cy="173300"/>
            </a:xfrm>
            <a:custGeom>
              <a:avLst/>
              <a:gdLst/>
              <a:ahLst/>
              <a:cxnLst/>
              <a:rect l="l" t="t" r="r" b="b"/>
              <a:pathLst>
                <a:path w="9558" h="6932" extrusionOk="0">
                  <a:moveTo>
                    <a:pt x="9383" y="0"/>
                  </a:moveTo>
                  <a:lnTo>
                    <a:pt x="1" y="6467"/>
                  </a:lnTo>
                  <a:cubicBezTo>
                    <a:pt x="208" y="6549"/>
                    <a:pt x="1251" y="6932"/>
                    <a:pt x="2597" y="6932"/>
                  </a:cubicBezTo>
                  <a:cubicBezTo>
                    <a:pt x="4919" y="6932"/>
                    <a:pt x="8146" y="5795"/>
                    <a:pt x="9557" y="22"/>
                  </a:cubicBezTo>
                  <a:cubicBezTo>
                    <a:pt x="9557" y="22"/>
                    <a:pt x="9497" y="11"/>
                    <a:pt x="9383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2649425" y="2778500"/>
              <a:ext cx="235675" cy="163375"/>
            </a:xfrm>
            <a:custGeom>
              <a:avLst/>
              <a:gdLst/>
              <a:ahLst/>
              <a:cxnLst/>
              <a:rect l="l" t="t" r="r" b="b"/>
              <a:pathLst>
                <a:path w="9427" h="6535" extrusionOk="0">
                  <a:moveTo>
                    <a:pt x="8068" y="0"/>
                  </a:moveTo>
                  <a:cubicBezTo>
                    <a:pt x="5405" y="0"/>
                    <a:pt x="189" y="740"/>
                    <a:pt x="0" y="6518"/>
                  </a:cubicBezTo>
                  <a:lnTo>
                    <a:pt x="44" y="6534"/>
                  </a:lnTo>
                  <a:lnTo>
                    <a:pt x="9426" y="67"/>
                  </a:lnTo>
                  <a:cubicBezTo>
                    <a:pt x="9182" y="41"/>
                    <a:pt x="8696" y="0"/>
                    <a:pt x="8068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2580475" y="3014200"/>
              <a:ext cx="276600" cy="113950"/>
            </a:xfrm>
            <a:custGeom>
              <a:avLst/>
              <a:gdLst/>
              <a:ahLst/>
              <a:cxnLst/>
              <a:rect l="l" t="t" r="r" b="b"/>
              <a:pathLst>
                <a:path w="11064" h="4558" extrusionOk="0">
                  <a:moveTo>
                    <a:pt x="0" y="0"/>
                  </a:moveTo>
                  <a:lnTo>
                    <a:pt x="0" y="0"/>
                  </a:lnTo>
                  <a:cubicBezTo>
                    <a:pt x="147" y="448"/>
                    <a:pt x="1617" y="4557"/>
                    <a:pt x="6135" y="4557"/>
                  </a:cubicBezTo>
                  <a:cubicBezTo>
                    <a:pt x="7489" y="4557"/>
                    <a:pt x="9116" y="4188"/>
                    <a:pt x="11064" y="3242"/>
                  </a:cubicBezTo>
                  <a:cubicBezTo>
                    <a:pt x="11064" y="3242"/>
                    <a:pt x="11031" y="3187"/>
                    <a:pt x="10966" y="30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2580075" y="2975400"/>
              <a:ext cx="274550" cy="116050"/>
            </a:xfrm>
            <a:custGeom>
              <a:avLst/>
              <a:gdLst/>
              <a:ahLst/>
              <a:cxnLst/>
              <a:rect l="l" t="t" r="r" b="b"/>
              <a:pathLst>
                <a:path w="10982" h="4642" extrusionOk="0">
                  <a:moveTo>
                    <a:pt x="3973" y="1"/>
                  </a:moveTo>
                  <a:cubicBezTo>
                    <a:pt x="2741" y="1"/>
                    <a:pt x="1402" y="421"/>
                    <a:pt x="0" y="1509"/>
                  </a:cubicBezTo>
                  <a:lnTo>
                    <a:pt x="16" y="1552"/>
                  </a:lnTo>
                  <a:lnTo>
                    <a:pt x="10982" y="4642"/>
                  </a:lnTo>
                  <a:cubicBezTo>
                    <a:pt x="10446" y="3840"/>
                    <a:pt x="7699" y="1"/>
                    <a:pt x="3973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2486500" y="2926200"/>
              <a:ext cx="184975" cy="259900"/>
            </a:xfrm>
            <a:custGeom>
              <a:avLst/>
              <a:gdLst/>
              <a:ahLst/>
              <a:cxnLst/>
              <a:rect l="l" t="t" r="r" b="b"/>
              <a:pathLst>
                <a:path w="7399" h="10396" extrusionOk="0">
                  <a:moveTo>
                    <a:pt x="4804" y="1"/>
                  </a:moveTo>
                  <a:lnTo>
                    <a:pt x="4597" y="409"/>
                  </a:lnTo>
                  <a:lnTo>
                    <a:pt x="4613" y="1062"/>
                  </a:lnTo>
                  <a:cubicBezTo>
                    <a:pt x="4613" y="1062"/>
                    <a:pt x="3814" y="2862"/>
                    <a:pt x="3308" y="3297"/>
                  </a:cubicBezTo>
                  <a:cubicBezTo>
                    <a:pt x="3308" y="3297"/>
                    <a:pt x="3308" y="3297"/>
                    <a:pt x="3308" y="3297"/>
                  </a:cubicBezTo>
                  <a:cubicBezTo>
                    <a:pt x="3305" y="3297"/>
                    <a:pt x="892" y="7286"/>
                    <a:pt x="1" y="10248"/>
                  </a:cubicBezTo>
                  <a:lnTo>
                    <a:pt x="452" y="10395"/>
                  </a:lnTo>
                  <a:cubicBezTo>
                    <a:pt x="452" y="10395"/>
                    <a:pt x="2536" y="4238"/>
                    <a:pt x="4254" y="3596"/>
                  </a:cubicBezTo>
                  <a:lnTo>
                    <a:pt x="4222" y="3264"/>
                  </a:lnTo>
                  <a:lnTo>
                    <a:pt x="4010" y="3194"/>
                  </a:lnTo>
                  <a:cubicBezTo>
                    <a:pt x="4010" y="3194"/>
                    <a:pt x="4570" y="1910"/>
                    <a:pt x="5473" y="931"/>
                  </a:cubicBezTo>
                  <a:cubicBezTo>
                    <a:pt x="5473" y="931"/>
                    <a:pt x="7295" y="594"/>
                    <a:pt x="7398" y="257"/>
                  </a:cubicBezTo>
                  <a:lnTo>
                    <a:pt x="7061" y="153"/>
                  </a:lnTo>
                  <a:lnTo>
                    <a:pt x="5163" y="659"/>
                  </a:lnTo>
                  <a:cubicBezTo>
                    <a:pt x="5163" y="659"/>
                    <a:pt x="4951" y="556"/>
                    <a:pt x="4804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2576125" y="2705800"/>
              <a:ext cx="25325" cy="26125"/>
            </a:xfrm>
            <a:custGeom>
              <a:avLst/>
              <a:gdLst/>
              <a:ahLst/>
              <a:cxnLst/>
              <a:rect l="l" t="t" r="r" b="b"/>
              <a:pathLst>
                <a:path w="1013" h="1045" extrusionOk="0">
                  <a:moveTo>
                    <a:pt x="33" y="0"/>
                  </a:moveTo>
                  <a:cubicBezTo>
                    <a:pt x="0" y="218"/>
                    <a:pt x="713" y="811"/>
                    <a:pt x="1012" y="1044"/>
                  </a:cubicBezTo>
                  <a:cubicBezTo>
                    <a:pt x="985" y="892"/>
                    <a:pt x="958" y="745"/>
                    <a:pt x="925" y="593"/>
                  </a:cubicBezTo>
                  <a:lnTo>
                    <a:pt x="305" y="4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2602625" y="2767400"/>
              <a:ext cx="24375" cy="176100"/>
            </a:xfrm>
            <a:custGeom>
              <a:avLst/>
              <a:gdLst/>
              <a:ahLst/>
              <a:cxnLst/>
              <a:rect l="l" t="t" r="r" b="b"/>
              <a:pathLst>
                <a:path w="975" h="7044" extrusionOk="0">
                  <a:moveTo>
                    <a:pt x="295" y="0"/>
                  </a:moveTo>
                  <a:lnTo>
                    <a:pt x="295" y="0"/>
                  </a:lnTo>
                  <a:cubicBezTo>
                    <a:pt x="316" y="256"/>
                    <a:pt x="316" y="511"/>
                    <a:pt x="311" y="772"/>
                  </a:cubicBezTo>
                  <a:lnTo>
                    <a:pt x="137" y="740"/>
                  </a:lnTo>
                  <a:lnTo>
                    <a:pt x="1" y="963"/>
                  </a:lnTo>
                  <a:cubicBezTo>
                    <a:pt x="975" y="2013"/>
                    <a:pt x="268" y="7033"/>
                    <a:pt x="268" y="7033"/>
                  </a:cubicBezTo>
                  <a:lnTo>
                    <a:pt x="338" y="7044"/>
                  </a:lnTo>
                  <a:cubicBezTo>
                    <a:pt x="572" y="5907"/>
                    <a:pt x="762" y="4792"/>
                    <a:pt x="703" y="3595"/>
                  </a:cubicBezTo>
                  <a:cubicBezTo>
                    <a:pt x="670" y="2839"/>
                    <a:pt x="714" y="2105"/>
                    <a:pt x="757" y="1365"/>
                  </a:cubicBezTo>
                  <a:cubicBezTo>
                    <a:pt x="730" y="1061"/>
                    <a:pt x="703" y="756"/>
                    <a:pt x="594" y="517"/>
                  </a:cubicBezTo>
                  <a:cubicBezTo>
                    <a:pt x="474" y="354"/>
                    <a:pt x="376" y="180"/>
                    <a:pt x="295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2599250" y="2720625"/>
              <a:ext cx="29525" cy="223975"/>
            </a:xfrm>
            <a:custGeom>
              <a:avLst/>
              <a:gdLst/>
              <a:ahLst/>
              <a:cxnLst/>
              <a:rect l="l" t="t" r="r" b="b"/>
              <a:pathLst>
                <a:path w="1181" h="8959" extrusionOk="0">
                  <a:moveTo>
                    <a:pt x="0" y="0"/>
                  </a:moveTo>
                  <a:cubicBezTo>
                    <a:pt x="33" y="152"/>
                    <a:pt x="60" y="299"/>
                    <a:pt x="87" y="451"/>
                  </a:cubicBezTo>
                  <a:cubicBezTo>
                    <a:pt x="163" y="511"/>
                    <a:pt x="218" y="549"/>
                    <a:pt x="218" y="549"/>
                  </a:cubicBezTo>
                  <a:cubicBezTo>
                    <a:pt x="332" y="985"/>
                    <a:pt x="408" y="1425"/>
                    <a:pt x="435" y="1866"/>
                  </a:cubicBezTo>
                  <a:cubicBezTo>
                    <a:pt x="511" y="2051"/>
                    <a:pt x="609" y="2225"/>
                    <a:pt x="729" y="2388"/>
                  </a:cubicBezTo>
                  <a:cubicBezTo>
                    <a:pt x="838" y="2627"/>
                    <a:pt x="865" y="2932"/>
                    <a:pt x="892" y="3231"/>
                  </a:cubicBezTo>
                  <a:cubicBezTo>
                    <a:pt x="849" y="3971"/>
                    <a:pt x="805" y="4716"/>
                    <a:pt x="838" y="5466"/>
                  </a:cubicBezTo>
                  <a:cubicBezTo>
                    <a:pt x="897" y="6663"/>
                    <a:pt x="707" y="7773"/>
                    <a:pt x="473" y="8915"/>
                  </a:cubicBezTo>
                  <a:lnTo>
                    <a:pt x="767" y="8958"/>
                  </a:lnTo>
                  <a:cubicBezTo>
                    <a:pt x="1180" y="6581"/>
                    <a:pt x="897" y="2953"/>
                    <a:pt x="897" y="2953"/>
                  </a:cubicBezTo>
                  <a:cubicBezTo>
                    <a:pt x="696" y="2475"/>
                    <a:pt x="772" y="941"/>
                    <a:pt x="772" y="941"/>
                  </a:cubicBezTo>
                  <a:lnTo>
                    <a:pt x="1012" y="490"/>
                  </a:lnTo>
                  <a:lnTo>
                    <a:pt x="1012" y="136"/>
                  </a:lnTo>
                  <a:cubicBezTo>
                    <a:pt x="713" y="473"/>
                    <a:pt x="528" y="473"/>
                    <a:pt x="528" y="4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2617725" y="2615400"/>
              <a:ext cx="127175" cy="118975"/>
            </a:xfrm>
            <a:custGeom>
              <a:avLst/>
              <a:gdLst/>
              <a:ahLst/>
              <a:cxnLst/>
              <a:rect l="l" t="t" r="r" b="b"/>
              <a:pathLst>
                <a:path w="5087" h="4759" extrusionOk="0">
                  <a:moveTo>
                    <a:pt x="4166" y="1"/>
                  </a:moveTo>
                  <a:cubicBezTo>
                    <a:pt x="2796" y="1"/>
                    <a:pt x="380" y="606"/>
                    <a:pt x="1" y="4758"/>
                  </a:cubicBezTo>
                  <a:lnTo>
                    <a:pt x="110" y="4758"/>
                  </a:lnTo>
                  <a:lnTo>
                    <a:pt x="5086" y="97"/>
                  </a:lnTo>
                  <a:cubicBezTo>
                    <a:pt x="4995" y="75"/>
                    <a:pt x="4644" y="1"/>
                    <a:pt x="4166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2620450" y="2617675"/>
              <a:ext cx="137625" cy="116700"/>
            </a:xfrm>
            <a:custGeom>
              <a:avLst/>
              <a:gdLst/>
              <a:ahLst/>
              <a:cxnLst/>
              <a:rect l="l" t="t" r="r" b="b"/>
              <a:pathLst>
                <a:path w="5505" h="4668" extrusionOk="0">
                  <a:moveTo>
                    <a:pt x="4977" y="1"/>
                  </a:moveTo>
                  <a:lnTo>
                    <a:pt x="1" y="4667"/>
                  </a:lnTo>
                  <a:cubicBezTo>
                    <a:pt x="767" y="4629"/>
                    <a:pt x="5505" y="4254"/>
                    <a:pt x="5005" y="6"/>
                  </a:cubicBezTo>
                  <a:lnTo>
                    <a:pt x="4977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2510850" y="2445250"/>
              <a:ext cx="205625" cy="274025"/>
            </a:xfrm>
            <a:custGeom>
              <a:avLst/>
              <a:gdLst/>
              <a:ahLst/>
              <a:cxnLst/>
              <a:rect l="l" t="t" r="r" b="b"/>
              <a:pathLst>
                <a:path w="8225" h="10961" extrusionOk="0">
                  <a:moveTo>
                    <a:pt x="66" y="1"/>
                  </a:moveTo>
                  <a:cubicBezTo>
                    <a:pt x="66" y="1"/>
                    <a:pt x="39" y="55"/>
                    <a:pt x="1" y="164"/>
                  </a:cubicBezTo>
                  <a:lnTo>
                    <a:pt x="3634" y="10961"/>
                  </a:lnTo>
                  <a:cubicBezTo>
                    <a:pt x="4009" y="10477"/>
                    <a:pt x="8225" y="4651"/>
                    <a:pt x="66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2431025" y="2449325"/>
              <a:ext cx="170675" cy="270900"/>
            </a:xfrm>
            <a:custGeom>
              <a:avLst/>
              <a:gdLst/>
              <a:ahLst/>
              <a:cxnLst/>
              <a:rect l="l" t="t" r="r" b="b"/>
              <a:pathLst>
                <a:path w="6827" h="10836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709" y="1192"/>
                    <a:pt x="1" y="8649"/>
                    <a:pt x="6800" y="10836"/>
                  </a:cubicBezTo>
                  <a:cubicBezTo>
                    <a:pt x="6800" y="10836"/>
                    <a:pt x="6811" y="10819"/>
                    <a:pt x="6827" y="10798"/>
                  </a:cubicBezTo>
                  <a:lnTo>
                    <a:pt x="3194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2628475" y="2930025"/>
              <a:ext cx="43000" cy="18500"/>
            </a:xfrm>
            <a:custGeom>
              <a:avLst/>
              <a:gdLst/>
              <a:ahLst/>
              <a:cxnLst/>
              <a:rect l="l" t="t" r="r" b="b"/>
              <a:pathLst>
                <a:path w="1720" h="740" extrusionOk="0">
                  <a:moveTo>
                    <a:pt x="1382" y="0"/>
                  </a:moveTo>
                  <a:lnTo>
                    <a:pt x="359" y="272"/>
                  </a:lnTo>
                  <a:cubicBezTo>
                    <a:pt x="234" y="425"/>
                    <a:pt x="115" y="577"/>
                    <a:pt x="0" y="740"/>
                  </a:cubicBezTo>
                  <a:cubicBezTo>
                    <a:pt x="479" y="642"/>
                    <a:pt x="1638" y="376"/>
                    <a:pt x="1719" y="104"/>
                  </a:cubicBezTo>
                  <a:lnTo>
                    <a:pt x="1382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2495625" y="2984000"/>
              <a:ext cx="102550" cy="201950"/>
            </a:xfrm>
            <a:custGeom>
              <a:avLst/>
              <a:gdLst/>
              <a:ahLst/>
              <a:cxnLst/>
              <a:rect l="l" t="t" r="r" b="b"/>
              <a:pathLst>
                <a:path w="4102" h="8078" extrusionOk="0">
                  <a:moveTo>
                    <a:pt x="4102" y="1"/>
                  </a:moveTo>
                  <a:lnTo>
                    <a:pt x="4102" y="1"/>
                  </a:lnTo>
                  <a:cubicBezTo>
                    <a:pt x="3906" y="169"/>
                    <a:pt x="3694" y="311"/>
                    <a:pt x="3471" y="430"/>
                  </a:cubicBezTo>
                  <a:cubicBezTo>
                    <a:pt x="3204" y="642"/>
                    <a:pt x="2997" y="974"/>
                    <a:pt x="2791" y="1306"/>
                  </a:cubicBezTo>
                  <a:cubicBezTo>
                    <a:pt x="2415" y="2176"/>
                    <a:pt x="2040" y="3047"/>
                    <a:pt x="1567" y="3890"/>
                  </a:cubicBezTo>
                  <a:cubicBezTo>
                    <a:pt x="805" y="5228"/>
                    <a:pt x="387" y="6609"/>
                    <a:pt x="0" y="8051"/>
                  </a:cubicBezTo>
                  <a:lnTo>
                    <a:pt x="82" y="8078"/>
                  </a:lnTo>
                  <a:cubicBezTo>
                    <a:pt x="82" y="8078"/>
                    <a:pt x="2171" y="1926"/>
                    <a:pt x="3889" y="1279"/>
                  </a:cubicBezTo>
                  <a:lnTo>
                    <a:pt x="3857" y="947"/>
                  </a:lnTo>
                  <a:lnTo>
                    <a:pt x="3645" y="876"/>
                  </a:lnTo>
                  <a:cubicBezTo>
                    <a:pt x="3781" y="577"/>
                    <a:pt x="3933" y="283"/>
                    <a:pt x="4102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2486500" y="2926350"/>
              <a:ext cx="151100" cy="259050"/>
            </a:xfrm>
            <a:custGeom>
              <a:avLst/>
              <a:gdLst/>
              <a:ahLst/>
              <a:cxnLst/>
              <a:rect l="l" t="t" r="r" b="b"/>
              <a:pathLst>
                <a:path w="6044" h="10362" extrusionOk="0">
                  <a:moveTo>
                    <a:pt x="4804" y="0"/>
                  </a:moveTo>
                  <a:lnTo>
                    <a:pt x="4602" y="408"/>
                  </a:lnTo>
                  <a:lnTo>
                    <a:pt x="4619" y="1056"/>
                  </a:lnTo>
                  <a:cubicBezTo>
                    <a:pt x="4619" y="1056"/>
                    <a:pt x="3819" y="2861"/>
                    <a:pt x="3308" y="3291"/>
                  </a:cubicBezTo>
                  <a:cubicBezTo>
                    <a:pt x="3308" y="3291"/>
                    <a:pt x="898" y="7283"/>
                    <a:pt x="1" y="10248"/>
                  </a:cubicBezTo>
                  <a:lnTo>
                    <a:pt x="365" y="10362"/>
                  </a:lnTo>
                  <a:cubicBezTo>
                    <a:pt x="752" y="8921"/>
                    <a:pt x="1176" y="7539"/>
                    <a:pt x="1932" y="6196"/>
                  </a:cubicBezTo>
                  <a:cubicBezTo>
                    <a:pt x="2400" y="5353"/>
                    <a:pt x="2780" y="4482"/>
                    <a:pt x="3156" y="3612"/>
                  </a:cubicBezTo>
                  <a:cubicBezTo>
                    <a:pt x="3362" y="3280"/>
                    <a:pt x="3564" y="2948"/>
                    <a:pt x="3836" y="2736"/>
                  </a:cubicBezTo>
                  <a:cubicBezTo>
                    <a:pt x="4064" y="2622"/>
                    <a:pt x="4276" y="2481"/>
                    <a:pt x="4472" y="2312"/>
                  </a:cubicBezTo>
                  <a:cubicBezTo>
                    <a:pt x="4755" y="1817"/>
                    <a:pt x="5092" y="1355"/>
                    <a:pt x="5478" y="931"/>
                  </a:cubicBezTo>
                  <a:cubicBezTo>
                    <a:pt x="5478" y="931"/>
                    <a:pt x="5554" y="914"/>
                    <a:pt x="5679" y="892"/>
                  </a:cubicBezTo>
                  <a:cubicBezTo>
                    <a:pt x="5799" y="729"/>
                    <a:pt x="5919" y="577"/>
                    <a:pt x="6044" y="425"/>
                  </a:cubicBezTo>
                  <a:lnTo>
                    <a:pt x="6044" y="425"/>
                  </a:lnTo>
                  <a:lnTo>
                    <a:pt x="5163" y="659"/>
                  </a:lnTo>
                  <a:cubicBezTo>
                    <a:pt x="5163" y="659"/>
                    <a:pt x="4956" y="555"/>
                    <a:pt x="4804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2508675" y="2744000"/>
              <a:ext cx="187400" cy="284075"/>
            </a:xfrm>
            <a:custGeom>
              <a:avLst/>
              <a:gdLst/>
              <a:ahLst/>
              <a:cxnLst/>
              <a:rect l="l" t="t" r="r" b="b"/>
              <a:pathLst>
                <a:path w="7496" h="11363" extrusionOk="0">
                  <a:moveTo>
                    <a:pt x="93" y="1"/>
                  </a:moveTo>
                  <a:cubicBezTo>
                    <a:pt x="93" y="1"/>
                    <a:pt x="55" y="55"/>
                    <a:pt x="1" y="153"/>
                  </a:cubicBezTo>
                  <a:lnTo>
                    <a:pt x="2046" y="11363"/>
                  </a:lnTo>
                  <a:cubicBezTo>
                    <a:pt x="2481" y="10939"/>
                    <a:pt x="7496" y="5782"/>
                    <a:pt x="93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2398675" y="2747800"/>
              <a:ext cx="161150" cy="281100"/>
            </a:xfrm>
            <a:custGeom>
              <a:avLst/>
              <a:gdLst/>
              <a:ahLst/>
              <a:cxnLst/>
              <a:rect l="l" t="t" r="r" b="b"/>
              <a:pathLst>
                <a:path w="6446" h="11244" extrusionOk="0">
                  <a:moveTo>
                    <a:pt x="4401" y="1"/>
                  </a:moveTo>
                  <a:lnTo>
                    <a:pt x="4401" y="1"/>
                  </a:lnTo>
                  <a:cubicBezTo>
                    <a:pt x="3753" y="1110"/>
                    <a:pt x="0" y="8105"/>
                    <a:pt x="6413" y="11244"/>
                  </a:cubicBezTo>
                  <a:lnTo>
                    <a:pt x="6446" y="11211"/>
                  </a:lnTo>
                  <a:lnTo>
                    <a:pt x="4401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5612925" y="3923075"/>
              <a:ext cx="239075" cy="173300"/>
            </a:xfrm>
            <a:custGeom>
              <a:avLst/>
              <a:gdLst/>
              <a:ahLst/>
              <a:cxnLst/>
              <a:rect l="l" t="t" r="r" b="b"/>
              <a:pathLst>
                <a:path w="9563" h="6932" extrusionOk="0">
                  <a:moveTo>
                    <a:pt x="9388" y="0"/>
                  </a:moveTo>
                  <a:lnTo>
                    <a:pt x="0" y="6467"/>
                  </a:lnTo>
                  <a:cubicBezTo>
                    <a:pt x="210" y="6549"/>
                    <a:pt x="1254" y="6932"/>
                    <a:pt x="2601" y="6932"/>
                  </a:cubicBezTo>
                  <a:cubicBezTo>
                    <a:pt x="4925" y="6932"/>
                    <a:pt x="8151" y="5795"/>
                    <a:pt x="9562" y="22"/>
                  </a:cubicBezTo>
                  <a:cubicBezTo>
                    <a:pt x="9562" y="22"/>
                    <a:pt x="9503" y="11"/>
                    <a:pt x="9388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5611975" y="3921375"/>
              <a:ext cx="235675" cy="163400"/>
            </a:xfrm>
            <a:custGeom>
              <a:avLst/>
              <a:gdLst/>
              <a:ahLst/>
              <a:cxnLst/>
              <a:rect l="l" t="t" r="r" b="b"/>
              <a:pathLst>
                <a:path w="9427" h="6536" extrusionOk="0">
                  <a:moveTo>
                    <a:pt x="8068" y="1"/>
                  </a:moveTo>
                  <a:cubicBezTo>
                    <a:pt x="5406" y="1"/>
                    <a:pt x="190" y="741"/>
                    <a:pt x="0" y="6519"/>
                  </a:cubicBezTo>
                  <a:lnTo>
                    <a:pt x="38" y="6535"/>
                  </a:lnTo>
                  <a:lnTo>
                    <a:pt x="9426" y="68"/>
                  </a:lnTo>
                  <a:cubicBezTo>
                    <a:pt x="9182" y="42"/>
                    <a:pt x="8696" y="1"/>
                    <a:pt x="8068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5542900" y="4157075"/>
              <a:ext cx="276725" cy="113900"/>
            </a:xfrm>
            <a:custGeom>
              <a:avLst/>
              <a:gdLst/>
              <a:ahLst/>
              <a:cxnLst/>
              <a:rect l="l" t="t" r="r" b="b"/>
              <a:pathLst>
                <a:path w="11069" h="4556" extrusionOk="0">
                  <a:moveTo>
                    <a:pt x="0" y="1"/>
                  </a:moveTo>
                  <a:lnTo>
                    <a:pt x="0" y="1"/>
                  </a:lnTo>
                  <a:cubicBezTo>
                    <a:pt x="147" y="449"/>
                    <a:pt x="1619" y="4556"/>
                    <a:pt x="6136" y="4556"/>
                  </a:cubicBezTo>
                  <a:cubicBezTo>
                    <a:pt x="7491" y="4556"/>
                    <a:pt x="9120" y="4186"/>
                    <a:pt x="11069" y="3237"/>
                  </a:cubicBezTo>
                  <a:cubicBezTo>
                    <a:pt x="11069" y="3237"/>
                    <a:pt x="11036" y="3188"/>
                    <a:pt x="10971" y="30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5542625" y="4118300"/>
              <a:ext cx="274550" cy="116050"/>
            </a:xfrm>
            <a:custGeom>
              <a:avLst/>
              <a:gdLst/>
              <a:ahLst/>
              <a:cxnLst/>
              <a:rect l="l" t="t" r="r" b="b"/>
              <a:pathLst>
                <a:path w="10982" h="4642" extrusionOk="0">
                  <a:moveTo>
                    <a:pt x="3973" y="1"/>
                  </a:moveTo>
                  <a:cubicBezTo>
                    <a:pt x="2741" y="1"/>
                    <a:pt x="1402" y="420"/>
                    <a:pt x="0" y="1508"/>
                  </a:cubicBezTo>
                  <a:lnTo>
                    <a:pt x="11" y="1552"/>
                  </a:lnTo>
                  <a:lnTo>
                    <a:pt x="10982" y="4641"/>
                  </a:lnTo>
                  <a:cubicBezTo>
                    <a:pt x="10446" y="3840"/>
                    <a:pt x="7699" y="1"/>
                    <a:pt x="3973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5449075" y="4069100"/>
              <a:ext cx="185075" cy="259750"/>
            </a:xfrm>
            <a:custGeom>
              <a:avLst/>
              <a:gdLst/>
              <a:ahLst/>
              <a:cxnLst/>
              <a:rect l="l" t="t" r="r" b="b"/>
              <a:pathLst>
                <a:path w="7403" h="10390" extrusionOk="0">
                  <a:moveTo>
                    <a:pt x="4803" y="1"/>
                  </a:moveTo>
                  <a:lnTo>
                    <a:pt x="4602" y="409"/>
                  </a:lnTo>
                  <a:lnTo>
                    <a:pt x="4613" y="1056"/>
                  </a:lnTo>
                  <a:cubicBezTo>
                    <a:pt x="4613" y="1056"/>
                    <a:pt x="3819" y="2862"/>
                    <a:pt x="3307" y="3291"/>
                  </a:cubicBezTo>
                  <a:cubicBezTo>
                    <a:pt x="3307" y="3291"/>
                    <a:pt x="892" y="7284"/>
                    <a:pt x="0" y="10248"/>
                  </a:cubicBezTo>
                  <a:lnTo>
                    <a:pt x="446" y="10390"/>
                  </a:lnTo>
                  <a:cubicBezTo>
                    <a:pt x="446" y="10390"/>
                    <a:pt x="2535" y="4238"/>
                    <a:pt x="4254" y="3591"/>
                  </a:cubicBezTo>
                  <a:lnTo>
                    <a:pt x="4226" y="3259"/>
                  </a:lnTo>
                  <a:lnTo>
                    <a:pt x="4009" y="3194"/>
                  </a:lnTo>
                  <a:cubicBezTo>
                    <a:pt x="4009" y="3194"/>
                    <a:pt x="4569" y="1905"/>
                    <a:pt x="5477" y="931"/>
                  </a:cubicBezTo>
                  <a:cubicBezTo>
                    <a:pt x="5477" y="931"/>
                    <a:pt x="7294" y="588"/>
                    <a:pt x="7403" y="256"/>
                  </a:cubicBezTo>
                  <a:lnTo>
                    <a:pt x="7060" y="148"/>
                  </a:lnTo>
                  <a:lnTo>
                    <a:pt x="5162" y="659"/>
                  </a:lnTo>
                  <a:cubicBezTo>
                    <a:pt x="5162" y="659"/>
                    <a:pt x="4955" y="556"/>
                    <a:pt x="4803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5538675" y="3848700"/>
              <a:ext cx="25325" cy="26125"/>
            </a:xfrm>
            <a:custGeom>
              <a:avLst/>
              <a:gdLst/>
              <a:ahLst/>
              <a:cxnLst/>
              <a:rect l="l" t="t" r="r" b="b"/>
              <a:pathLst>
                <a:path w="1013" h="1045" extrusionOk="0">
                  <a:moveTo>
                    <a:pt x="33" y="0"/>
                  </a:moveTo>
                  <a:cubicBezTo>
                    <a:pt x="1" y="218"/>
                    <a:pt x="713" y="810"/>
                    <a:pt x="1012" y="1044"/>
                  </a:cubicBezTo>
                  <a:cubicBezTo>
                    <a:pt x="985" y="897"/>
                    <a:pt x="958" y="745"/>
                    <a:pt x="920" y="593"/>
                  </a:cubicBezTo>
                  <a:lnTo>
                    <a:pt x="305" y="4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5565050" y="3910275"/>
              <a:ext cx="24375" cy="176125"/>
            </a:xfrm>
            <a:custGeom>
              <a:avLst/>
              <a:gdLst/>
              <a:ahLst/>
              <a:cxnLst/>
              <a:rect l="l" t="t" r="r" b="b"/>
              <a:pathLst>
                <a:path w="975" h="7045" extrusionOk="0">
                  <a:moveTo>
                    <a:pt x="300" y="1"/>
                  </a:moveTo>
                  <a:lnTo>
                    <a:pt x="300" y="1"/>
                  </a:lnTo>
                  <a:cubicBezTo>
                    <a:pt x="316" y="257"/>
                    <a:pt x="322" y="512"/>
                    <a:pt x="311" y="768"/>
                  </a:cubicBezTo>
                  <a:lnTo>
                    <a:pt x="137" y="741"/>
                  </a:lnTo>
                  <a:lnTo>
                    <a:pt x="1" y="964"/>
                  </a:lnTo>
                  <a:cubicBezTo>
                    <a:pt x="974" y="2013"/>
                    <a:pt x="273" y="7034"/>
                    <a:pt x="273" y="7034"/>
                  </a:cubicBezTo>
                  <a:lnTo>
                    <a:pt x="343" y="7045"/>
                  </a:lnTo>
                  <a:cubicBezTo>
                    <a:pt x="577" y="5908"/>
                    <a:pt x="768" y="4793"/>
                    <a:pt x="702" y="3596"/>
                  </a:cubicBezTo>
                  <a:cubicBezTo>
                    <a:pt x="675" y="2840"/>
                    <a:pt x="719" y="2100"/>
                    <a:pt x="762" y="1366"/>
                  </a:cubicBezTo>
                  <a:cubicBezTo>
                    <a:pt x="730" y="1062"/>
                    <a:pt x="708" y="757"/>
                    <a:pt x="594" y="518"/>
                  </a:cubicBezTo>
                  <a:cubicBezTo>
                    <a:pt x="479" y="354"/>
                    <a:pt x="376" y="180"/>
                    <a:pt x="300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5561800" y="3863500"/>
              <a:ext cx="29525" cy="224000"/>
            </a:xfrm>
            <a:custGeom>
              <a:avLst/>
              <a:gdLst/>
              <a:ahLst/>
              <a:cxnLst/>
              <a:rect l="l" t="t" r="r" b="b"/>
              <a:pathLst>
                <a:path w="1181" h="8960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148"/>
                    <a:pt x="60" y="300"/>
                    <a:pt x="87" y="452"/>
                  </a:cubicBezTo>
                  <a:cubicBezTo>
                    <a:pt x="163" y="512"/>
                    <a:pt x="212" y="550"/>
                    <a:pt x="212" y="550"/>
                  </a:cubicBezTo>
                  <a:cubicBezTo>
                    <a:pt x="332" y="985"/>
                    <a:pt x="408" y="1426"/>
                    <a:pt x="430" y="1866"/>
                  </a:cubicBezTo>
                  <a:cubicBezTo>
                    <a:pt x="512" y="2051"/>
                    <a:pt x="609" y="2225"/>
                    <a:pt x="724" y="2389"/>
                  </a:cubicBezTo>
                  <a:cubicBezTo>
                    <a:pt x="838" y="2628"/>
                    <a:pt x="865" y="2933"/>
                    <a:pt x="892" y="3232"/>
                  </a:cubicBezTo>
                  <a:cubicBezTo>
                    <a:pt x="849" y="3971"/>
                    <a:pt x="805" y="4717"/>
                    <a:pt x="832" y="5467"/>
                  </a:cubicBezTo>
                  <a:cubicBezTo>
                    <a:pt x="898" y="6664"/>
                    <a:pt x="707" y="7773"/>
                    <a:pt x="473" y="8916"/>
                  </a:cubicBezTo>
                  <a:lnTo>
                    <a:pt x="767" y="8959"/>
                  </a:lnTo>
                  <a:cubicBezTo>
                    <a:pt x="1181" y="6582"/>
                    <a:pt x="898" y="2954"/>
                    <a:pt x="898" y="2954"/>
                  </a:cubicBezTo>
                  <a:cubicBezTo>
                    <a:pt x="691" y="2476"/>
                    <a:pt x="767" y="936"/>
                    <a:pt x="767" y="936"/>
                  </a:cubicBezTo>
                  <a:lnTo>
                    <a:pt x="1007" y="490"/>
                  </a:lnTo>
                  <a:lnTo>
                    <a:pt x="1007" y="137"/>
                  </a:lnTo>
                  <a:cubicBezTo>
                    <a:pt x="707" y="474"/>
                    <a:pt x="528" y="474"/>
                    <a:pt x="528" y="47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5580300" y="3758325"/>
              <a:ext cx="127150" cy="118950"/>
            </a:xfrm>
            <a:custGeom>
              <a:avLst/>
              <a:gdLst/>
              <a:ahLst/>
              <a:cxnLst/>
              <a:rect l="l" t="t" r="r" b="b"/>
              <a:pathLst>
                <a:path w="5086" h="4758" extrusionOk="0">
                  <a:moveTo>
                    <a:pt x="4177" y="0"/>
                  </a:moveTo>
                  <a:cubicBezTo>
                    <a:pt x="2809" y="0"/>
                    <a:pt x="380" y="595"/>
                    <a:pt x="0" y="4757"/>
                  </a:cubicBezTo>
                  <a:cubicBezTo>
                    <a:pt x="0" y="4757"/>
                    <a:pt x="38" y="4757"/>
                    <a:pt x="109" y="4752"/>
                  </a:cubicBezTo>
                  <a:lnTo>
                    <a:pt x="5086" y="90"/>
                  </a:lnTo>
                  <a:cubicBezTo>
                    <a:pt x="4994" y="71"/>
                    <a:pt x="4648" y="0"/>
                    <a:pt x="4177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5582875" y="3760575"/>
              <a:ext cx="137775" cy="116550"/>
            </a:xfrm>
            <a:custGeom>
              <a:avLst/>
              <a:gdLst/>
              <a:ahLst/>
              <a:cxnLst/>
              <a:rect l="l" t="t" r="r" b="b"/>
              <a:pathLst>
                <a:path w="5511" h="4662" extrusionOk="0">
                  <a:moveTo>
                    <a:pt x="4983" y="0"/>
                  </a:moveTo>
                  <a:lnTo>
                    <a:pt x="0" y="4662"/>
                  </a:lnTo>
                  <a:cubicBezTo>
                    <a:pt x="773" y="4629"/>
                    <a:pt x="5510" y="4254"/>
                    <a:pt x="5010" y="6"/>
                  </a:cubicBezTo>
                  <a:lnTo>
                    <a:pt x="4983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5473400" y="3588150"/>
              <a:ext cx="205625" cy="274025"/>
            </a:xfrm>
            <a:custGeom>
              <a:avLst/>
              <a:gdLst/>
              <a:ahLst/>
              <a:cxnLst/>
              <a:rect l="l" t="t" r="r" b="b"/>
              <a:pathLst>
                <a:path w="8225" h="10961" extrusionOk="0">
                  <a:moveTo>
                    <a:pt x="66" y="1"/>
                  </a:moveTo>
                  <a:cubicBezTo>
                    <a:pt x="66" y="1"/>
                    <a:pt x="39" y="55"/>
                    <a:pt x="1" y="164"/>
                  </a:cubicBezTo>
                  <a:lnTo>
                    <a:pt x="3634" y="10960"/>
                  </a:lnTo>
                  <a:cubicBezTo>
                    <a:pt x="4009" y="10476"/>
                    <a:pt x="8225" y="4657"/>
                    <a:pt x="66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5393600" y="3592225"/>
              <a:ext cx="170675" cy="270900"/>
            </a:xfrm>
            <a:custGeom>
              <a:avLst/>
              <a:gdLst/>
              <a:ahLst/>
              <a:cxnLst/>
              <a:rect l="l" t="t" r="r" b="b"/>
              <a:pathLst>
                <a:path w="6827" h="10836" extrusionOk="0">
                  <a:moveTo>
                    <a:pt x="3193" y="1"/>
                  </a:moveTo>
                  <a:cubicBezTo>
                    <a:pt x="2709" y="1192"/>
                    <a:pt x="0" y="8649"/>
                    <a:pt x="6799" y="10836"/>
                  </a:cubicBezTo>
                  <a:cubicBezTo>
                    <a:pt x="6799" y="10836"/>
                    <a:pt x="6810" y="10819"/>
                    <a:pt x="6826" y="10797"/>
                  </a:cubicBezTo>
                  <a:lnTo>
                    <a:pt x="3193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5591025" y="4072925"/>
              <a:ext cx="43000" cy="18375"/>
            </a:xfrm>
            <a:custGeom>
              <a:avLst/>
              <a:gdLst/>
              <a:ahLst/>
              <a:cxnLst/>
              <a:rect l="l" t="t" r="r" b="b"/>
              <a:pathLst>
                <a:path w="1720" h="735" extrusionOk="0">
                  <a:moveTo>
                    <a:pt x="1382" y="0"/>
                  </a:moveTo>
                  <a:lnTo>
                    <a:pt x="360" y="272"/>
                  </a:lnTo>
                  <a:cubicBezTo>
                    <a:pt x="235" y="424"/>
                    <a:pt x="115" y="577"/>
                    <a:pt x="1" y="734"/>
                  </a:cubicBezTo>
                  <a:cubicBezTo>
                    <a:pt x="479" y="642"/>
                    <a:pt x="1638" y="375"/>
                    <a:pt x="1719" y="103"/>
                  </a:cubicBezTo>
                  <a:lnTo>
                    <a:pt x="1382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5458050" y="4126900"/>
              <a:ext cx="102675" cy="201950"/>
            </a:xfrm>
            <a:custGeom>
              <a:avLst/>
              <a:gdLst/>
              <a:ahLst/>
              <a:cxnLst/>
              <a:rect l="l" t="t" r="r" b="b"/>
              <a:pathLst>
                <a:path w="4107" h="8078" extrusionOk="0">
                  <a:moveTo>
                    <a:pt x="4107" y="0"/>
                  </a:moveTo>
                  <a:cubicBezTo>
                    <a:pt x="3911" y="169"/>
                    <a:pt x="3699" y="310"/>
                    <a:pt x="3470" y="430"/>
                  </a:cubicBezTo>
                  <a:cubicBezTo>
                    <a:pt x="3204" y="642"/>
                    <a:pt x="3003" y="974"/>
                    <a:pt x="2796" y="1306"/>
                  </a:cubicBezTo>
                  <a:cubicBezTo>
                    <a:pt x="2421" y="2176"/>
                    <a:pt x="2040" y="3052"/>
                    <a:pt x="1572" y="3889"/>
                  </a:cubicBezTo>
                  <a:cubicBezTo>
                    <a:pt x="811" y="5233"/>
                    <a:pt x="386" y="6609"/>
                    <a:pt x="0" y="8050"/>
                  </a:cubicBezTo>
                  <a:lnTo>
                    <a:pt x="87" y="8078"/>
                  </a:lnTo>
                  <a:cubicBezTo>
                    <a:pt x="87" y="8078"/>
                    <a:pt x="2176" y="1926"/>
                    <a:pt x="3895" y="1279"/>
                  </a:cubicBezTo>
                  <a:lnTo>
                    <a:pt x="3862" y="947"/>
                  </a:lnTo>
                  <a:lnTo>
                    <a:pt x="3650" y="882"/>
                  </a:lnTo>
                  <a:cubicBezTo>
                    <a:pt x="3786" y="577"/>
                    <a:pt x="3938" y="283"/>
                    <a:pt x="4107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5449075" y="4069250"/>
              <a:ext cx="150950" cy="259050"/>
            </a:xfrm>
            <a:custGeom>
              <a:avLst/>
              <a:gdLst/>
              <a:ahLst/>
              <a:cxnLst/>
              <a:rect l="l" t="t" r="r" b="b"/>
              <a:pathLst>
                <a:path w="6038" h="10362" extrusionOk="0">
                  <a:moveTo>
                    <a:pt x="4803" y="0"/>
                  </a:moveTo>
                  <a:lnTo>
                    <a:pt x="4596" y="408"/>
                  </a:lnTo>
                  <a:lnTo>
                    <a:pt x="4613" y="1055"/>
                  </a:lnTo>
                  <a:cubicBezTo>
                    <a:pt x="4613" y="1055"/>
                    <a:pt x="3819" y="2861"/>
                    <a:pt x="3307" y="3291"/>
                  </a:cubicBezTo>
                  <a:cubicBezTo>
                    <a:pt x="3307" y="3291"/>
                    <a:pt x="892" y="7283"/>
                    <a:pt x="0" y="10248"/>
                  </a:cubicBezTo>
                  <a:lnTo>
                    <a:pt x="365" y="10362"/>
                  </a:lnTo>
                  <a:cubicBezTo>
                    <a:pt x="751" y="8920"/>
                    <a:pt x="1170" y="7539"/>
                    <a:pt x="1931" y="6195"/>
                  </a:cubicBezTo>
                  <a:cubicBezTo>
                    <a:pt x="2399" y="5352"/>
                    <a:pt x="2774" y="4482"/>
                    <a:pt x="3155" y="3612"/>
                  </a:cubicBezTo>
                  <a:cubicBezTo>
                    <a:pt x="3362" y="3280"/>
                    <a:pt x="3563" y="2948"/>
                    <a:pt x="3829" y="2736"/>
                  </a:cubicBezTo>
                  <a:cubicBezTo>
                    <a:pt x="4058" y="2622"/>
                    <a:pt x="4270" y="2481"/>
                    <a:pt x="4466" y="2312"/>
                  </a:cubicBezTo>
                  <a:cubicBezTo>
                    <a:pt x="4754" y="1817"/>
                    <a:pt x="5091" y="1355"/>
                    <a:pt x="5472" y="930"/>
                  </a:cubicBezTo>
                  <a:cubicBezTo>
                    <a:pt x="5472" y="930"/>
                    <a:pt x="5554" y="914"/>
                    <a:pt x="5679" y="892"/>
                  </a:cubicBezTo>
                  <a:cubicBezTo>
                    <a:pt x="5793" y="729"/>
                    <a:pt x="5913" y="577"/>
                    <a:pt x="6038" y="425"/>
                  </a:cubicBezTo>
                  <a:lnTo>
                    <a:pt x="6038" y="425"/>
                  </a:lnTo>
                  <a:lnTo>
                    <a:pt x="5162" y="658"/>
                  </a:lnTo>
                  <a:cubicBezTo>
                    <a:pt x="5162" y="658"/>
                    <a:pt x="4955" y="555"/>
                    <a:pt x="4803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5471225" y="3886900"/>
              <a:ext cx="187275" cy="284075"/>
            </a:xfrm>
            <a:custGeom>
              <a:avLst/>
              <a:gdLst/>
              <a:ahLst/>
              <a:cxnLst/>
              <a:rect l="l" t="t" r="r" b="b"/>
              <a:pathLst>
                <a:path w="7491" h="11363" extrusionOk="0">
                  <a:moveTo>
                    <a:pt x="93" y="0"/>
                  </a:moveTo>
                  <a:cubicBezTo>
                    <a:pt x="93" y="0"/>
                    <a:pt x="61" y="55"/>
                    <a:pt x="1" y="153"/>
                  </a:cubicBezTo>
                  <a:lnTo>
                    <a:pt x="2046" y="11363"/>
                  </a:lnTo>
                  <a:cubicBezTo>
                    <a:pt x="2481" y="10938"/>
                    <a:pt x="7491" y="5782"/>
                    <a:pt x="93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5361225" y="3890700"/>
              <a:ext cx="161025" cy="281100"/>
            </a:xfrm>
            <a:custGeom>
              <a:avLst/>
              <a:gdLst/>
              <a:ahLst/>
              <a:cxnLst/>
              <a:rect l="l" t="t" r="r" b="b"/>
              <a:pathLst>
                <a:path w="6441" h="11244" extrusionOk="0">
                  <a:moveTo>
                    <a:pt x="4401" y="1"/>
                  </a:moveTo>
                  <a:lnTo>
                    <a:pt x="4401" y="1"/>
                  </a:lnTo>
                  <a:cubicBezTo>
                    <a:pt x="3754" y="1110"/>
                    <a:pt x="1" y="8105"/>
                    <a:pt x="6413" y="11243"/>
                  </a:cubicBezTo>
                  <a:lnTo>
                    <a:pt x="6441" y="11211"/>
                  </a:lnTo>
                  <a:lnTo>
                    <a:pt x="4401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4821675" y="3953925"/>
              <a:ext cx="249125" cy="374925"/>
            </a:xfrm>
            <a:custGeom>
              <a:avLst/>
              <a:gdLst/>
              <a:ahLst/>
              <a:cxnLst/>
              <a:rect l="l" t="t" r="r" b="b"/>
              <a:pathLst>
                <a:path w="9965" h="14997" extrusionOk="0">
                  <a:moveTo>
                    <a:pt x="9965" y="1"/>
                  </a:moveTo>
                  <a:cubicBezTo>
                    <a:pt x="9964" y="1"/>
                    <a:pt x="6402" y="4749"/>
                    <a:pt x="4939" y="5968"/>
                  </a:cubicBezTo>
                  <a:cubicBezTo>
                    <a:pt x="3470" y="7181"/>
                    <a:pt x="0" y="12598"/>
                    <a:pt x="1316" y="14997"/>
                  </a:cubicBezTo>
                  <a:cubicBezTo>
                    <a:pt x="1316" y="14997"/>
                    <a:pt x="7979" y="11782"/>
                    <a:pt x="9965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4641625" y="3620925"/>
              <a:ext cx="175025" cy="429975"/>
            </a:xfrm>
            <a:custGeom>
              <a:avLst/>
              <a:gdLst/>
              <a:ahLst/>
              <a:cxnLst/>
              <a:rect l="l" t="t" r="r" b="b"/>
              <a:pathLst>
                <a:path w="7001" h="17199" extrusionOk="0">
                  <a:moveTo>
                    <a:pt x="4124" y="0"/>
                  </a:moveTo>
                  <a:cubicBezTo>
                    <a:pt x="4123" y="1"/>
                    <a:pt x="2747" y="5771"/>
                    <a:pt x="1888" y="7468"/>
                  </a:cubicBezTo>
                  <a:cubicBezTo>
                    <a:pt x="1029" y="9165"/>
                    <a:pt x="1" y="15524"/>
                    <a:pt x="2165" y="17199"/>
                  </a:cubicBezTo>
                  <a:cubicBezTo>
                    <a:pt x="2165" y="17199"/>
                    <a:pt x="7001" y="11591"/>
                    <a:pt x="412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4771900" y="3831275"/>
              <a:ext cx="219900" cy="407025"/>
            </a:xfrm>
            <a:custGeom>
              <a:avLst/>
              <a:gdLst/>
              <a:ahLst/>
              <a:cxnLst/>
              <a:rect l="l" t="t" r="r" b="b"/>
              <a:pathLst>
                <a:path w="8796" h="16281" extrusionOk="0">
                  <a:moveTo>
                    <a:pt x="8795" y="1"/>
                  </a:moveTo>
                  <a:cubicBezTo>
                    <a:pt x="8793" y="3"/>
                    <a:pt x="1" y="8873"/>
                    <a:pt x="1001" y="16280"/>
                  </a:cubicBezTo>
                  <a:cubicBezTo>
                    <a:pt x="1001" y="16280"/>
                    <a:pt x="7033" y="9639"/>
                    <a:pt x="7751" y="4173"/>
                  </a:cubicBezTo>
                  <a:cubicBezTo>
                    <a:pt x="7751" y="4173"/>
                    <a:pt x="8061" y="768"/>
                    <a:pt x="8795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4707850" y="3730525"/>
              <a:ext cx="204275" cy="419375"/>
            </a:xfrm>
            <a:custGeom>
              <a:avLst/>
              <a:gdLst/>
              <a:ahLst/>
              <a:cxnLst/>
              <a:rect l="l" t="t" r="r" b="b"/>
              <a:pathLst>
                <a:path w="8171" h="16775" extrusionOk="0">
                  <a:moveTo>
                    <a:pt x="8170" y="0"/>
                  </a:moveTo>
                  <a:cubicBezTo>
                    <a:pt x="8167" y="4"/>
                    <a:pt x="1" y="9449"/>
                    <a:pt x="1502" y="16775"/>
                  </a:cubicBezTo>
                  <a:cubicBezTo>
                    <a:pt x="1502" y="16775"/>
                    <a:pt x="7066" y="9736"/>
                    <a:pt x="7409" y="4232"/>
                  </a:cubicBezTo>
                  <a:cubicBezTo>
                    <a:pt x="7409" y="4232"/>
                    <a:pt x="7490" y="811"/>
                    <a:pt x="817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4560325" y="3566125"/>
              <a:ext cx="135575" cy="369750"/>
            </a:xfrm>
            <a:custGeom>
              <a:avLst/>
              <a:gdLst/>
              <a:ahLst/>
              <a:cxnLst/>
              <a:rect l="l" t="t" r="r" b="b"/>
              <a:pathLst>
                <a:path w="5423" h="14790" extrusionOk="0">
                  <a:moveTo>
                    <a:pt x="3361" y="1"/>
                  </a:moveTo>
                  <a:cubicBezTo>
                    <a:pt x="3361" y="1"/>
                    <a:pt x="0" y="8643"/>
                    <a:pt x="2437" y="14789"/>
                  </a:cubicBezTo>
                  <a:cubicBezTo>
                    <a:pt x="2437" y="14789"/>
                    <a:pt x="5423" y="9383"/>
                    <a:pt x="3361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4464850" y="3516075"/>
              <a:ext cx="138325" cy="318500"/>
            </a:xfrm>
            <a:custGeom>
              <a:avLst/>
              <a:gdLst/>
              <a:ahLst/>
              <a:cxnLst/>
              <a:rect l="l" t="t" r="r" b="b"/>
              <a:pathLst>
                <a:path w="5533" h="12740" extrusionOk="0">
                  <a:moveTo>
                    <a:pt x="2329" y="1"/>
                  </a:moveTo>
                  <a:cubicBezTo>
                    <a:pt x="2329" y="1"/>
                    <a:pt x="1" y="3221"/>
                    <a:pt x="3525" y="12739"/>
                  </a:cubicBezTo>
                  <a:cubicBezTo>
                    <a:pt x="3525" y="12739"/>
                    <a:pt x="5532" y="6968"/>
                    <a:pt x="2329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>
              <a:off x="4428700" y="4300025"/>
              <a:ext cx="425625" cy="116175"/>
            </a:xfrm>
            <a:custGeom>
              <a:avLst/>
              <a:gdLst/>
              <a:ahLst/>
              <a:cxnLst/>
              <a:rect l="l" t="t" r="r" b="b"/>
              <a:pathLst>
                <a:path w="17025" h="4647" extrusionOk="0">
                  <a:moveTo>
                    <a:pt x="13645" y="1"/>
                  </a:moveTo>
                  <a:cubicBezTo>
                    <a:pt x="11206" y="1"/>
                    <a:pt x="8332" y="808"/>
                    <a:pt x="7299" y="1419"/>
                  </a:cubicBezTo>
                  <a:cubicBezTo>
                    <a:pt x="5662" y="2387"/>
                    <a:pt x="0" y="4155"/>
                    <a:pt x="0" y="4155"/>
                  </a:cubicBezTo>
                  <a:cubicBezTo>
                    <a:pt x="1961" y="4502"/>
                    <a:pt x="3741" y="4647"/>
                    <a:pt x="5346" y="4647"/>
                  </a:cubicBezTo>
                  <a:cubicBezTo>
                    <a:pt x="13369" y="4647"/>
                    <a:pt x="17025" y="1033"/>
                    <a:pt x="17025" y="1033"/>
                  </a:cubicBezTo>
                  <a:cubicBezTo>
                    <a:pt x="16352" y="278"/>
                    <a:pt x="15073" y="1"/>
                    <a:pt x="13645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>
              <a:off x="4266600" y="3984775"/>
              <a:ext cx="429300" cy="93200"/>
            </a:xfrm>
            <a:custGeom>
              <a:avLst/>
              <a:gdLst/>
              <a:ahLst/>
              <a:cxnLst/>
              <a:rect l="l" t="t" r="r" b="b"/>
              <a:pathLst>
                <a:path w="17172" h="3728" extrusionOk="0">
                  <a:moveTo>
                    <a:pt x="9427" y="0"/>
                  </a:moveTo>
                  <a:cubicBezTo>
                    <a:pt x="8745" y="0"/>
                    <a:pt x="8171" y="49"/>
                    <a:pt x="7789" y="138"/>
                  </a:cubicBezTo>
                  <a:cubicBezTo>
                    <a:pt x="6179" y="511"/>
                    <a:pt x="1495" y="535"/>
                    <a:pt x="287" y="535"/>
                  </a:cubicBezTo>
                  <a:cubicBezTo>
                    <a:pt x="104" y="535"/>
                    <a:pt x="1" y="535"/>
                    <a:pt x="1" y="535"/>
                  </a:cubicBezTo>
                  <a:lnTo>
                    <a:pt x="1" y="535"/>
                  </a:lnTo>
                  <a:cubicBezTo>
                    <a:pt x="4779" y="3041"/>
                    <a:pt x="8745" y="3728"/>
                    <a:pt x="11656" y="3728"/>
                  </a:cubicBezTo>
                  <a:cubicBezTo>
                    <a:pt x="15190" y="3728"/>
                    <a:pt x="17172" y="2716"/>
                    <a:pt x="17172" y="2716"/>
                  </a:cubicBezTo>
                  <a:cubicBezTo>
                    <a:pt x="16286" y="728"/>
                    <a:pt x="12058" y="0"/>
                    <a:pt x="9427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4351725" y="4204725"/>
              <a:ext cx="448900" cy="92225"/>
            </a:xfrm>
            <a:custGeom>
              <a:avLst/>
              <a:gdLst/>
              <a:ahLst/>
              <a:cxnLst/>
              <a:rect l="l" t="t" r="r" b="b"/>
              <a:pathLst>
                <a:path w="17956" h="3689" extrusionOk="0">
                  <a:moveTo>
                    <a:pt x="12494" y="0"/>
                  </a:moveTo>
                  <a:cubicBezTo>
                    <a:pt x="6467" y="0"/>
                    <a:pt x="0" y="3039"/>
                    <a:pt x="0" y="3039"/>
                  </a:cubicBezTo>
                  <a:cubicBezTo>
                    <a:pt x="199" y="2950"/>
                    <a:pt x="495" y="2915"/>
                    <a:pt x="841" y="2915"/>
                  </a:cubicBezTo>
                  <a:cubicBezTo>
                    <a:pt x="2188" y="2915"/>
                    <a:pt x="4287" y="3452"/>
                    <a:pt x="4287" y="3452"/>
                  </a:cubicBezTo>
                  <a:cubicBezTo>
                    <a:pt x="5058" y="3617"/>
                    <a:pt x="5888" y="3688"/>
                    <a:pt x="6744" y="3688"/>
                  </a:cubicBezTo>
                  <a:cubicBezTo>
                    <a:pt x="11876" y="3688"/>
                    <a:pt x="17955" y="1152"/>
                    <a:pt x="17955" y="1152"/>
                  </a:cubicBezTo>
                  <a:cubicBezTo>
                    <a:pt x="16335" y="316"/>
                    <a:pt x="14437" y="0"/>
                    <a:pt x="1249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4303450" y="4106600"/>
              <a:ext cx="451075" cy="84250"/>
            </a:xfrm>
            <a:custGeom>
              <a:avLst/>
              <a:gdLst/>
              <a:ahLst/>
              <a:cxnLst/>
              <a:rect l="l" t="t" r="r" b="b"/>
              <a:pathLst>
                <a:path w="18043" h="3370" extrusionOk="0">
                  <a:moveTo>
                    <a:pt x="11343" y="1"/>
                  </a:moveTo>
                  <a:cubicBezTo>
                    <a:pt x="5718" y="1"/>
                    <a:pt x="1" y="2227"/>
                    <a:pt x="1" y="2227"/>
                  </a:cubicBezTo>
                  <a:cubicBezTo>
                    <a:pt x="147" y="2172"/>
                    <a:pt x="342" y="2149"/>
                    <a:pt x="569" y="2149"/>
                  </a:cubicBezTo>
                  <a:cubicBezTo>
                    <a:pt x="1881" y="2149"/>
                    <a:pt x="4243" y="2928"/>
                    <a:pt x="4243" y="2928"/>
                  </a:cubicBezTo>
                  <a:cubicBezTo>
                    <a:pt x="5347" y="3244"/>
                    <a:pt x="6590" y="3370"/>
                    <a:pt x="7866" y="3370"/>
                  </a:cubicBezTo>
                  <a:cubicBezTo>
                    <a:pt x="12714" y="3370"/>
                    <a:pt x="18042" y="1563"/>
                    <a:pt x="18042" y="1563"/>
                  </a:cubicBezTo>
                  <a:cubicBezTo>
                    <a:pt x="16127" y="406"/>
                    <a:pt x="13744" y="1"/>
                    <a:pt x="11343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4"/>
            <p:cNvSpPr/>
            <p:nvPr/>
          </p:nvSpPr>
          <p:spPr>
            <a:xfrm>
              <a:off x="4269175" y="3831875"/>
              <a:ext cx="356300" cy="104200"/>
            </a:xfrm>
            <a:custGeom>
              <a:avLst/>
              <a:gdLst/>
              <a:ahLst/>
              <a:cxnLst/>
              <a:rect l="l" t="t" r="r" b="b"/>
              <a:pathLst>
                <a:path w="14252" h="4168" extrusionOk="0">
                  <a:moveTo>
                    <a:pt x="325" y="1"/>
                  </a:moveTo>
                  <a:cubicBezTo>
                    <a:pt x="115" y="1"/>
                    <a:pt x="1" y="4"/>
                    <a:pt x="1" y="4"/>
                  </a:cubicBezTo>
                  <a:cubicBezTo>
                    <a:pt x="5855" y="3654"/>
                    <a:pt x="10653" y="4168"/>
                    <a:pt x="12891" y="4168"/>
                  </a:cubicBezTo>
                  <a:cubicBezTo>
                    <a:pt x="13768" y="4168"/>
                    <a:pt x="14251" y="4089"/>
                    <a:pt x="14251" y="4089"/>
                  </a:cubicBezTo>
                  <a:cubicBezTo>
                    <a:pt x="9822" y="216"/>
                    <a:pt x="2005" y="1"/>
                    <a:pt x="325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4269450" y="3696075"/>
              <a:ext cx="289950" cy="136725"/>
            </a:xfrm>
            <a:custGeom>
              <a:avLst/>
              <a:gdLst/>
              <a:ahLst/>
              <a:cxnLst/>
              <a:rect l="l" t="t" r="r" b="b"/>
              <a:pathLst>
                <a:path w="11598" h="5469" extrusionOk="0">
                  <a:moveTo>
                    <a:pt x="749" y="0"/>
                  </a:moveTo>
                  <a:cubicBezTo>
                    <a:pt x="249" y="0"/>
                    <a:pt x="1" y="73"/>
                    <a:pt x="1" y="73"/>
                  </a:cubicBezTo>
                  <a:cubicBezTo>
                    <a:pt x="5489" y="5425"/>
                    <a:pt x="11597" y="5469"/>
                    <a:pt x="11597" y="5469"/>
                  </a:cubicBezTo>
                  <a:cubicBezTo>
                    <a:pt x="5804" y="619"/>
                    <a:pt x="2207" y="0"/>
                    <a:pt x="749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4538550" y="3815775"/>
              <a:ext cx="413400" cy="693525"/>
            </a:xfrm>
            <a:custGeom>
              <a:avLst/>
              <a:gdLst/>
              <a:ahLst/>
              <a:cxnLst/>
              <a:rect l="l" t="t" r="r" b="b"/>
              <a:pathLst>
                <a:path w="16536" h="27741" extrusionOk="0">
                  <a:moveTo>
                    <a:pt x="447" y="1"/>
                  </a:moveTo>
                  <a:lnTo>
                    <a:pt x="1" y="202"/>
                  </a:lnTo>
                  <a:cubicBezTo>
                    <a:pt x="3204" y="2764"/>
                    <a:pt x="15682" y="27740"/>
                    <a:pt x="15682" y="27740"/>
                  </a:cubicBezTo>
                  <a:lnTo>
                    <a:pt x="16536" y="27349"/>
                  </a:lnTo>
                  <a:cubicBezTo>
                    <a:pt x="10754" y="15878"/>
                    <a:pt x="447" y="1"/>
                    <a:pt x="447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4550650" y="3824900"/>
              <a:ext cx="385125" cy="669025"/>
            </a:xfrm>
            <a:custGeom>
              <a:avLst/>
              <a:gdLst/>
              <a:ahLst/>
              <a:cxnLst/>
              <a:rect l="l" t="t" r="r" b="b"/>
              <a:pathLst>
                <a:path w="15405" h="26761" extrusionOk="0">
                  <a:moveTo>
                    <a:pt x="1" y="0"/>
                  </a:moveTo>
                  <a:lnTo>
                    <a:pt x="15405" y="26761"/>
                  </a:lnTo>
                  <a:cubicBezTo>
                    <a:pt x="4190" y="4919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4"/>
            <p:cNvSpPr/>
            <p:nvPr/>
          </p:nvSpPr>
          <p:spPr>
            <a:xfrm>
              <a:off x="4849675" y="4042725"/>
              <a:ext cx="177200" cy="273075"/>
            </a:xfrm>
            <a:custGeom>
              <a:avLst/>
              <a:gdLst/>
              <a:ahLst/>
              <a:cxnLst/>
              <a:rect l="l" t="t" r="r" b="b"/>
              <a:pathLst>
                <a:path w="7088" h="10923" extrusionOk="0">
                  <a:moveTo>
                    <a:pt x="7088" y="1"/>
                  </a:moveTo>
                  <a:lnTo>
                    <a:pt x="1" y="10922"/>
                  </a:lnTo>
                  <a:cubicBezTo>
                    <a:pt x="1" y="10922"/>
                    <a:pt x="6049" y="3536"/>
                    <a:pt x="7088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4"/>
            <p:cNvSpPr/>
            <p:nvPr/>
          </p:nvSpPr>
          <p:spPr>
            <a:xfrm>
              <a:off x="4516525" y="4320000"/>
              <a:ext cx="323800" cy="74575"/>
            </a:xfrm>
            <a:custGeom>
              <a:avLst/>
              <a:gdLst/>
              <a:ahLst/>
              <a:cxnLst/>
              <a:rect l="l" t="t" r="r" b="b"/>
              <a:pathLst>
                <a:path w="12952" h="2983" extrusionOk="0">
                  <a:moveTo>
                    <a:pt x="12951" y="0"/>
                  </a:moveTo>
                  <a:lnTo>
                    <a:pt x="1" y="2823"/>
                  </a:lnTo>
                  <a:cubicBezTo>
                    <a:pt x="315" y="2934"/>
                    <a:pt x="726" y="2983"/>
                    <a:pt x="1206" y="2983"/>
                  </a:cubicBezTo>
                  <a:cubicBezTo>
                    <a:pt x="4952" y="2983"/>
                    <a:pt x="12951" y="0"/>
                    <a:pt x="12951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4798825" y="3907575"/>
              <a:ext cx="150000" cy="313450"/>
            </a:xfrm>
            <a:custGeom>
              <a:avLst/>
              <a:gdLst/>
              <a:ahLst/>
              <a:cxnLst/>
              <a:rect l="l" t="t" r="r" b="b"/>
              <a:pathLst>
                <a:path w="6000" h="12538" extrusionOk="0">
                  <a:moveTo>
                    <a:pt x="6000" y="0"/>
                  </a:moveTo>
                  <a:lnTo>
                    <a:pt x="6000" y="0"/>
                  </a:lnTo>
                  <a:cubicBezTo>
                    <a:pt x="4890" y="1588"/>
                    <a:pt x="0" y="12537"/>
                    <a:pt x="0" y="12537"/>
                  </a:cubicBezTo>
                  <a:lnTo>
                    <a:pt x="6000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4446900" y="4230625"/>
              <a:ext cx="339975" cy="33500"/>
            </a:xfrm>
            <a:custGeom>
              <a:avLst/>
              <a:gdLst/>
              <a:ahLst/>
              <a:cxnLst/>
              <a:rect l="l" t="t" r="r" b="b"/>
              <a:pathLst>
                <a:path w="13599" h="1340" extrusionOk="0">
                  <a:moveTo>
                    <a:pt x="13315" y="1"/>
                  </a:moveTo>
                  <a:cubicBezTo>
                    <a:pt x="11714" y="1"/>
                    <a:pt x="3757" y="66"/>
                    <a:pt x="1" y="1340"/>
                  </a:cubicBezTo>
                  <a:lnTo>
                    <a:pt x="13599" y="2"/>
                  </a:lnTo>
                  <a:cubicBezTo>
                    <a:pt x="13599" y="2"/>
                    <a:pt x="13499" y="1"/>
                    <a:pt x="13315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4375125" y="4142000"/>
              <a:ext cx="364150" cy="14900"/>
            </a:xfrm>
            <a:custGeom>
              <a:avLst/>
              <a:gdLst/>
              <a:ahLst/>
              <a:cxnLst/>
              <a:rect l="l" t="t" r="r" b="b"/>
              <a:pathLst>
                <a:path w="14566" h="596" extrusionOk="0">
                  <a:moveTo>
                    <a:pt x="14566" y="0"/>
                  </a:moveTo>
                  <a:cubicBezTo>
                    <a:pt x="14566" y="0"/>
                    <a:pt x="14565" y="0"/>
                    <a:pt x="14565" y="0"/>
                  </a:cubicBezTo>
                  <a:lnTo>
                    <a:pt x="14565" y="0"/>
                  </a:lnTo>
                  <a:lnTo>
                    <a:pt x="14566" y="0"/>
                  </a:lnTo>
                  <a:cubicBezTo>
                    <a:pt x="14566" y="0"/>
                    <a:pt x="14566" y="0"/>
                    <a:pt x="14566" y="0"/>
                  </a:cubicBezTo>
                  <a:close/>
                  <a:moveTo>
                    <a:pt x="14565" y="0"/>
                  </a:moveTo>
                  <a:lnTo>
                    <a:pt x="0" y="240"/>
                  </a:lnTo>
                  <a:cubicBezTo>
                    <a:pt x="998" y="502"/>
                    <a:pt x="2601" y="596"/>
                    <a:pt x="4385" y="596"/>
                  </a:cubicBezTo>
                  <a:cubicBezTo>
                    <a:pt x="8861" y="596"/>
                    <a:pt x="14479" y="5"/>
                    <a:pt x="1456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4747275" y="3814825"/>
              <a:ext cx="124600" cy="319175"/>
            </a:xfrm>
            <a:custGeom>
              <a:avLst/>
              <a:gdLst/>
              <a:ahLst/>
              <a:cxnLst/>
              <a:rect l="l" t="t" r="r" b="b"/>
              <a:pathLst>
                <a:path w="4984" h="12767" extrusionOk="0">
                  <a:moveTo>
                    <a:pt x="4983" y="1"/>
                  </a:moveTo>
                  <a:cubicBezTo>
                    <a:pt x="3944" y="1458"/>
                    <a:pt x="1" y="12766"/>
                    <a:pt x="1" y="12766"/>
                  </a:cubicBezTo>
                  <a:lnTo>
                    <a:pt x="4983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4341125" y="4013775"/>
              <a:ext cx="342675" cy="27075"/>
            </a:xfrm>
            <a:custGeom>
              <a:avLst/>
              <a:gdLst/>
              <a:ahLst/>
              <a:cxnLst/>
              <a:rect l="l" t="t" r="r" b="b"/>
              <a:pathLst>
                <a:path w="13707" h="1083" extrusionOk="0">
                  <a:moveTo>
                    <a:pt x="0" y="0"/>
                  </a:moveTo>
                  <a:cubicBezTo>
                    <a:pt x="2181" y="1077"/>
                    <a:pt x="13707" y="1082"/>
                    <a:pt x="13707" y="10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4686650" y="3699650"/>
              <a:ext cx="63775" cy="334125"/>
            </a:xfrm>
            <a:custGeom>
              <a:avLst/>
              <a:gdLst/>
              <a:ahLst/>
              <a:cxnLst/>
              <a:rect l="l" t="t" r="r" b="b"/>
              <a:pathLst>
                <a:path w="2551" h="13365" extrusionOk="0">
                  <a:moveTo>
                    <a:pt x="2333" y="1"/>
                  </a:moveTo>
                  <a:lnTo>
                    <a:pt x="0" y="13365"/>
                  </a:lnTo>
                  <a:cubicBezTo>
                    <a:pt x="0" y="13365"/>
                    <a:pt x="2551" y="2296"/>
                    <a:pt x="2333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4620950" y="3627725"/>
              <a:ext cx="20975" cy="296875"/>
            </a:xfrm>
            <a:custGeom>
              <a:avLst/>
              <a:gdLst/>
              <a:ahLst/>
              <a:cxnLst/>
              <a:rect l="l" t="t" r="r" b="b"/>
              <a:pathLst>
                <a:path w="839" h="11875" extrusionOk="0">
                  <a:moveTo>
                    <a:pt x="839" y="0"/>
                  </a:moveTo>
                  <a:lnTo>
                    <a:pt x="839" y="0"/>
                  </a:lnTo>
                  <a:cubicBezTo>
                    <a:pt x="186" y="1311"/>
                    <a:pt x="1" y="11874"/>
                    <a:pt x="1" y="11874"/>
                  </a:cubicBezTo>
                  <a:lnTo>
                    <a:pt x="839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4323850" y="3844525"/>
              <a:ext cx="294425" cy="84825"/>
            </a:xfrm>
            <a:custGeom>
              <a:avLst/>
              <a:gdLst/>
              <a:ahLst/>
              <a:cxnLst/>
              <a:rect l="l" t="t" r="r" b="b"/>
              <a:pathLst>
                <a:path w="11777" h="3393" extrusionOk="0">
                  <a:moveTo>
                    <a:pt x="26" y="1"/>
                  </a:moveTo>
                  <a:cubicBezTo>
                    <a:pt x="15" y="1"/>
                    <a:pt x="6" y="2"/>
                    <a:pt x="0" y="4"/>
                  </a:cubicBezTo>
                  <a:lnTo>
                    <a:pt x="11776" y="3392"/>
                  </a:lnTo>
                  <a:cubicBezTo>
                    <a:pt x="11776" y="3392"/>
                    <a:pt x="713" y="1"/>
                    <a:pt x="26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4525650" y="3569125"/>
              <a:ext cx="26125" cy="249800"/>
            </a:xfrm>
            <a:custGeom>
              <a:avLst/>
              <a:gdLst/>
              <a:ahLst/>
              <a:cxnLst/>
              <a:rect l="l" t="t" r="r" b="b"/>
              <a:pathLst>
                <a:path w="1045" h="9992" extrusionOk="0">
                  <a:moveTo>
                    <a:pt x="0" y="0"/>
                  </a:moveTo>
                  <a:lnTo>
                    <a:pt x="1044" y="9992"/>
                  </a:lnTo>
                  <a:cubicBezTo>
                    <a:pt x="1044" y="9992"/>
                    <a:pt x="392" y="1512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4304675" y="3710950"/>
              <a:ext cx="233900" cy="109875"/>
            </a:xfrm>
            <a:custGeom>
              <a:avLst/>
              <a:gdLst/>
              <a:ahLst/>
              <a:cxnLst/>
              <a:rect l="l" t="t" r="r" b="b"/>
              <a:pathLst>
                <a:path w="9356" h="4395" extrusionOk="0">
                  <a:moveTo>
                    <a:pt x="1" y="0"/>
                  </a:moveTo>
                  <a:cubicBezTo>
                    <a:pt x="2057" y="1219"/>
                    <a:pt x="9356" y="4395"/>
                    <a:pt x="9356" y="439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2261600" y="1262375"/>
              <a:ext cx="240300" cy="609750"/>
            </a:xfrm>
            <a:custGeom>
              <a:avLst/>
              <a:gdLst/>
              <a:ahLst/>
              <a:cxnLst/>
              <a:rect l="l" t="t" r="r" b="b"/>
              <a:pathLst>
                <a:path w="9612" h="24390" extrusionOk="0">
                  <a:moveTo>
                    <a:pt x="6446" y="1"/>
                  </a:moveTo>
                  <a:cubicBezTo>
                    <a:pt x="6446" y="1"/>
                    <a:pt x="1" y="8230"/>
                    <a:pt x="4825" y="24390"/>
                  </a:cubicBezTo>
                  <a:cubicBezTo>
                    <a:pt x="4825" y="24390"/>
                    <a:pt x="6386" y="16160"/>
                    <a:pt x="7485" y="13707"/>
                  </a:cubicBezTo>
                  <a:cubicBezTo>
                    <a:pt x="8584" y="11249"/>
                    <a:pt x="9612" y="2225"/>
                    <a:pt x="6446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2731275" y="1515850"/>
              <a:ext cx="271575" cy="575475"/>
            </a:xfrm>
            <a:custGeom>
              <a:avLst/>
              <a:gdLst/>
              <a:ahLst/>
              <a:cxnLst/>
              <a:rect l="l" t="t" r="r" b="b"/>
              <a:pathLst>
                <a:path w="10863" h="23019" extrusionOk="0">
                  <a:moveTo>
                    <a:pt x="2638" y="0"/>
                  </a:moveTo>
                  <a:lnTo>
                    <a:pt x="2638" y="0"/>
                  </a:lnTo>
                  <a:cubicBezTo>
                    <a:pt x="2638" y="1"/>
                    <a:pt x="0" y="10112"/>
                    <a:pt x="10862" y="23019"/>
                  </a:cubicBezTo>
                  <a:cubicBezTo>
                    <a:pt x="10862" y="23019"/>
                    <a:pt x="9018" y="14844"/>
                    <a:pt x="9046" y="12157"/>
                  </a:cubicBezTo>
                  <a:cubicBezTo>
                    <a:pt x="9078" y="9470"/>
                    <a:pt x="6424" y="778"/>
                    <a:pt x="2638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2464625" y="1341250"/>
              <a:ext cx="234575" cy="637225"/>
            </a:xfrm>
            <a:custGeom>
              <a:avLst/>
              <a:gdLst/>
              <a:ahLst/>
              <a:cxnLst/>
              <a:rect l="l" t="t" r="r" b="b"/>
              <a:pathLst>
                <a:path w="9383" h="25489" extrusionOk="0">
                  <a:moveTo>
                    <a:pt x="3509" y="1"/>
                  </a:moveTo>
                  <a:cubicBezTo>
                    <a:pt x="3509" y="1"/>
                    <a:pt x="0" y="12179"/>
                    <a:pt x="2491" y="19549"/>
                  </a:cubicBezTo>
                  <a:cubicBezTo>
                    <a:pt x="2491" y="19549"/>
                    <a:pt x="4221" y="24063"/>
                    <a:pt x="3764" y="25488"/>
                  </a:cubicBezTo>
                  <a:cubicBezTo>
                    <a:pt x="3764" y="25488"/>
                    <a:pt x="9383" y="8774"/>
                    <a:pt x="3509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2605900" y="1421350"/>
              <a:ext cx="228325" cy="635300"/>
            </a:xfrm>
            <a:custGeom>
              <a:avLst/>
              <a:gdLst/>
              <a:ahLst/>
              <a:cxnLst/>
              <a:rect l="l" t="t" r="r" b="b"/>
              <a:pathLst>
                <a:path w="9133" h="25412" extrusionOk="0">
                  <a:moveTo>
                    <a:pt x="2671" y="0"/>
                  </a:moveTo>
                  <a:cubicBezTo>
                    <a:pt x="2671" y="1"/>
                    <a:pt x="1" y="12385"/>
                    <a:pt x="2987" y="19570"/>
                  </a:cubicBezTo>
                  <a:cubicBezTo>
                    <a:pt x="2987" y="19570"/>
                    <a:pt x="5021" y="23954"/>
                    <a:pt x="4662" y="25412"/>
                  </a:cubicBezTo>
                  <a:cubicBezTo>
                    <a:pt x="4662" y="25412"/>
                    <a:pt x="9133" y="8349"/>
                    <a:pt x="2671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2952775" y="1615250"/>
              <a:ext cx="211350" cy="483150"/>
            </a:xfrm>
            <a:custGeom>
              <a:avLst/>
              <a:gdLst/>
              <a:ahLst/>
              <a:cxnLst/>
              <a:rect l="l" t="t" r="r" b="b"/>
              <a:pathLst>
                <a:path w="8454" h="19326" extrusionOk="0">
                  <a:moveTo>
                    <a:pt x="414" y="0"/>
                  </a:moveTo>
                  <a:lnTo>
                    <a:pt x="414" y="0"/>
                  </a:lnTo>
                  <a:cubicBezTo>
                    <a:pt x="414" y="1"/>
                    <a:pt x="1" y="8714"/>
                    <a:pt x="8453" y="19326"/>
                  </a:cubicBezTo>
                  <a:cubicBezTo>
                    <a:pt x="8453" y="19320"/>
                    <a:pt x="7333" y="6277"/>
                    <a:pt x="41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3112700" y="1701325"/>
              <a:ext cx="259875" cy="384850"/>
            </a:xfrm>
            <a:custGeom>
              <a:avLst/>
              <a:gdLst/>
              <a:ahLst/>
              <a:cxnLst/>
              <a:rect l="l" t="t" r="r" b="b"/>
              <a:pathLst>
                <a:path w="10395" h="15394" extrusionOk="0">
                  <a:moveTo>
                    <a:pt x="0" y="0"/>
                  </a:moveTo>
                  <a:cubicBezTo>
                    <a:pt x="0" y="1"/>
                    <a:pt x="1056" y="8562"/>
                    <a:pt x="9453" y="15393"/>
                  </a:cubicBezTo>
                  <a:cubicBezTo>
                    <a:pt x="9448" y="15393"/>
                    <a:pt x="10394" y="9861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2424925" y="902175"/>
              <a:ext cx="491025" cy="369750"/>
            </a:xfrm>
            <a:custGeom>
              <a:avLst/>
              <a:gdLst/>
              <a:ahLst/>
              <a:cxnLst/>
              <a:rect l="l" t="t" r="r" b="b"/>
              <a:pathLst>
                <a:path w="19641" h="14790" extrusionOk="0">
                  <a:moveTo>
                    <a:pt x="19641" y="1"/>
                  </a:moveTo>
                  <a:cubicBezTo>
                    <a:pt x="3438" y="4684"/>
                    <a:pt x="0" y="14556"/>
                    <a:pt x="0" y="14556"/>
                  </a:cubicBezTo>
                  <a:cubicBezTo>
                    <a:pt x="395" y="14716"/>
                    <a:pt x="832" y="14789"/>
                    <a:pt x="1298" y="14789"/>
                  </a:cubicBezTo>
                  <a:cubicBezTo>
                    <a:pt x="5066" y="14789"/>
                    <a:pt x="10779" y="10017"/>
                    <a:pt x="12086" y="8018"/>
                  </a:cubicBezTo>
                  <a:cubicBezTo>
                    <a:pt x="13560" y="5766"/>
                    <a:pt x="19641" y="1"/>
                    <a:pt x="19641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2795850" y="1315125"/>
              <a:ext cx="578075" cy="220725"/>
            </a:xfrm>
            <a:custGeom>
              <a:avLst/>
              <a:gdLst/>
              <a:ahLst/>
              <a:cxnLst/>
              <a:rect l="l" t="t" r="r" b="b"/>
              <a:pathLst>
                <a:path w="23123" h="8829" extrusionOk="0">
                  <a:moveTo>
                    <a:pt x="21847" y="1"/>
                  </a:moveTo>
                  <a:cubicBezTo>
                    <a:pt x="5944" y="1"/>
                    <a:pt x="1" y="7948"/>
                    <a:pt x="1" y="7948"/>
                  </a:cubicBezTo>
                  <a:cubicBezTo>
                    <a:pt x="754" y="8576"/>
                    <a:pt x="1860" y="8829"/>
                    <a:pt x="3126" y="8829"/>
                  </a:cubicBezTo>
                  <a:cubicBezTo>
                    <a:pt x="6847" y="8829"/>
                    <a:pt x="11945" y="6640"/>
                    <a:pt x="13495" y="5370"/>
                  </a:cubicBezTo>
                  <a:cubicBezTo>
                    <a:pt x="15579" y="3673"/>
                    <a:pt x="23123" y="18"/>
                    <a:pt x="23123" y="18"/>
                  </a:cubicBezTo>
                  <a:cubicBezTo>
                    <a:pt x="22690" y="6"/>
                    <a:pt x="22265" y="1"/>
                    <a:pt x="21847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2550550" y="1010550"/>
              <a:ext cx="539450" cy="339350"/>
            </a:xfrm>
            <a:custGeom>
              <a:avLst/>
              <a:gdLst/>
              <a:ahLst/>
              <a:cxnLst/>
              <a:rect l="l" t="t" r="r" b="b"/>
              <a:pathLst>
                <a:path w="21578" h="13574" extrusionOk="0">
                  <a:moveTo>
                    <a:pt x="21578" y="1"/>
                  </a:moveTo>
                  <a:cubicBezTo>
                    <a:pt x="20621" y="1154"/>
                    <a:pt x="15894" y="2138"/>
                    <a:pt x="15894" y="2138"/>
                  </a:cubicBezTo>
                  <a:cubicBezTo>
                    <a:pt x="8344" y="4036"/>
                    <a:pt x="1" y="13571"/>
                    <a:pt x="1" y="13571"/>
                  </a:cubicBezTo>
                  <a:cubicBezTo>
                    <a:pt x="75" y="13573"/>
                    <a:pt x="150" y="13573"/>
                    <a:pt x="225" y="13573"/>
                  </a:cubicBezTo>
                  <a:cubicBezTo>
                    <a:pt x="10712" y="13573"/>
                    <a:pt x="21576" y="3"/>
                    <a:pt x="21578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2663825" y="1130475"/>
              <a:ext cx="561200" cy="303050"/>
            </a:xfrm>
            <a:custGeom>
              <a:avLst/>
              <a:gdLst/>
              <a:ahLst/>
              <a:cxnLst/>
              <a:rect l="l" t="t" r="r" b="b"/>
              <a:pathLst>
                <a:path w="22448" h="12122" extrusionOk="0">
                  <a:moveTo>
                    <a:pt x="22448" y="1"/>
                  </a:moveTo>
                  <a:cubicBezTo>
                    <a:pt x="21414" y="1089"/>
                    <a:pt x="16628" y="1752"/>
                    <a:pt x="16628" y="1752"/>
                  </a:cubicBezTo>
                  <a:cubicBezTo>
                    <a:pt x="8970" y="3128"/>
                    <a:pt x="1" y="12076"/>
                    <a:pt x="1" y="12076"/>
                  </a:cubicBezTo>
                  <a:cubicBezTo>
                    <a:pt x="358" y="12107"/>
                    <a:pt x="717" y="12122"/>
                    <a:pt x="1077" y="12122"/>
                  </a:cubicBezTo>
                  <a:cubicBezTo>
                    <a:pt x="11316" y="12122"/>
                    <a:pt x="22446" y="3"/>
                    <a:pt x="22448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2959175" y="1521925"/>
              <a:ext cx="514975" cy="112425"/>
            </a:xfrm>
            <a:custGeom>
              <a:avLst/>
              <a:gdLst/>
              <a:ahLst/>
              <a:cxnLst/>
              <a:rect l="l" t="t" r="r" b="b"/>
              <a:pathLst>
                <a:path w="20599" h="4497" extrusionOk="0">
                  <a:moveTo>
                    <a:pt x="16046" y="1"/>
                  </a:moveTo>
                  <a:cubicBezTo>
                    <a:pt x="5511" y="1"/>
                    <a:pt x="0" y="3929"/>
                    <a:pt x="0" y="3929"/>
                  </a:cubicBezTo>
                  <a:cubicBezTo>
                    <a:pt x="1491" y="4329"/>
                    <a:pt x="3051" y="4496"/>
                    <a:pt x="4617" y="4496"/>
                  </a:cubicBezTo>
                  <a:cubicBezTo>
                    <a:pt x="12529" y="4496"/>
                    <a:pt x="20598" y="236"/>
                    <a:pt x="20598" y="236"/>
                  </a:cubicBezTo>
                  <a:cubicBezTo>
                    <a:pt x="18990" y="73"/>
                    <a:pt x="17472" y="1"/>
                    <a:pt x="16046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3105900" y="1662825"/>
              <a:ext cx="451325" cy="80150"/>
            </a:xfrm>
            <a:custGeom>
              <a:avLst/>
              <a:gdLst/>
              <a:ahLst/>
              <a:cxnLst/>
              <a:rect l="l" t="t" r="r" b="b"/>
              <a:pathLst>
                <a:path w="18053" h="3206" extrusionOk="0">
                  <a:moveTo>
                    <a:pt x="9371" y="1"/>
                  </a:moveTo>
                  <a:cubicBezTo>
                    <a:pt x="3698" y="1"/>
                    <a:pt x="0" y="1785"/>
                    <a:pt x="0" y="1785"/>
                  </a:cubicBezTo>
                  <a:cubicBezTo>
                    <a:pt x="4316" y="2841"/>
                    <a:pt x="7692" y="3206"/>
                    <a:pt x="10295" y="3206"/>
                  </a:cubicBezTo>
                  <a:cubicBezTo>
                    <a:pt x="16083" y="3206"/>
                    <a:pt x="18053" y="1404"/>
                    <a:pt x="18053" y="1404"/>
                  </a:cubicBezTo>
                  <a:cubicBezTo>
                    <a:pt x="14865" y="361"/>
                    <a:pt x="11918" y="1"/>
                    <a:pt x="9371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2193350" y="1081250"/>
              <a:ext cx="946300" cy="641725"/>
            </a:xfrm>
            <a:custGeom>
              <a:avLst/>
              <a:gdLst/>
              <a:ahLst/>
              <a:cxnLst/>
              <a:rect l="l" t="t" r="r" b="b"/>
              <a:pathLst>
                <a:path w="37852" h="25669" extrusionOk="0">
                  <a:moveTo>
                    <a:pt x="832" y="1"/>
                  </a:moveTo>
                  <a:lnTo>
                    <a:pt x="0" y="1023"/>
                  </a:lnTo>
                  <a:cubicBezTo>
                    <a:pt x="14468" y="11967"/>
                    <a:pt x="37411" y="25668"/>
                    <a:pt x="37411" y="25668"/>
                  </a:cubicBezTo>
                  <a:lnTo>
                    <a:pt x="37851" y="25130"/>
                  </a:lnTo>
                  <a:cubicBezTo>
                    <a:pt x="32200" y="23879"/>
                    <a:pt x="832" y="1"/>
                    <a:pt x="832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2217275" y="1103825"/>
              <a:ext cx="904550" cy="608125"/>
            </a:xfrm>
            <a:custGeom>
              <a:avLst/>
              <a:gdLst/>
              <a:ahLst/>
              <a:cxnLst/>
              <a:rect l="l" t="t" r="r" b="b"/>
              <a:pathLst>
                <a:path w="36182" h="24325" extrusionOk="0">
                  <a:moveTo>
                    <a:pt x="1" y="1"/>
                  </a:moveTo>
                  <a:lnTo>
                    <a:pt x="1" y="1"/>
                  </a:lnTo>
                  <a:cubicBezTo>
                    <a:pt x="27811" y="20702"/>
                    <a:pt x="36182" y="24325"/>
                    <a:pt x="36182" y="2432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2360325" y="1275975"/>
              <a:ext cx="76850" cy="456500"/>
            </a:xfrm>
            <a:custGeom>
              <a:avLst/>
              <a:gdLst/>
              <a:ahLst/>
              <a:cxnLst/>
              <a:rect l="l" t="t" r="r" b="b"/>
              <a:pathLst>
                <a:path w="3074" h="18260" extrusionOk="0">
                  <a:moveTo>
                    <a:pt x="3074" y="1"/>
                  </a:moveTo>
                  <a:lnTo>
                    <a:pt x="3074" y="1"/>
                  </a:lnTo>
                  <a:cubicBezTo>
                    <a:pt x="3073" y="2"/>
                    <a:pt x="1" y="13131"/>
                    <a:pt x="892" y="18260"/>
                  </a:cubicBezTo>
                  <a:lnTo>
                    <a:pt x="3074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2446250" y="973850"/>
              <a:ext cx="366500" cy="290875"/>
            </a:xfrm>
            <a:custGeom>
              <a:avLst/>
              <a:gdLst/>
              <a:ahLst/>
              <a:cxnLst/>
              <a:rect l="l" t="t" r="r" b="b"/>
              <a:pathLst>
                <a:path w="14660" h="11635" extrusionOk="0">
                  <a:moveTo>
                    <a:pt x="14659" y="0"/>
                  </a:moveTo>
                  <a:lnTo>
                    <a:pt x="14659" y="0"/>
                  </a:lnTo>
                  <a:cubicBezTo>
                    <a:pt x="10542" y="490"/>
                    <a:pt x="1" y="11634"/>
                    <a:pt x="1" y="11634"/>
                  </a:cubicBezTo>
                  <a:lnTo>
                    <a:pt x="14659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2560625" y="1364500"/>
              <a:ext cx="15525" cy="490625"/>
            </a:xfrm>
            <a:custGeom>
              <a:avLst/>
              <a:gdLst/>
              <a:ahLst/>
              <a:cxnLst/>
              <a:rect l="l" t="t" r="r" b="b"/>
              <a:pathLst>
                <a:path w="621" h="19625" extrusionOk="0">
                  <a:moveTo>
                    <a:pt x="0" y="1"/>
                  </a:moveTo>
                  <a:lnTo>
                    <a:pt x="202" y="19625"/>
                  </a:lnTo>
                  <a:cubicBezTo>
                    <a:pt x="620" y="16922"/>
                    <a:pt x="0" y="4"/>
                    <a:pt x="0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2569725" y="1090650"/>
              <a:ext cx="410150" cy="254025"/>
            </a:xfrm>
            <a:custGeom>
              <a:avLst/>
              <a:gdLst/>
              <a:ahLst/>
              <a:cxnLst/>
              <a:rect l="l" t="t" r="r" b="b"/>
              <a:pathLst>
                <a:path w="16406" h="10161" extrusionOk="0">
                  <a:moveTo>
                    <a:pt x="16405" y="0"/>
                  </a:moveTo>
                  <a:lnTo>
                    <a:pt x="1" y="10161"/>
                  </a:lnTo>
                  <a:cubicBezTo>
                    <a:pt x="1" y="10161"/>
                    <a:pt x="11978" y="4411"/>
                    <a:pt x="1640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2685450" y="1193025"/>
              <a:ext cx="457725" cy="234450"/>
            </a:xfrm>
            <a:custGeom>
              <a:avLst/>
              <a:gdLst/>
              <a:ahLst/>
              <a:cxnLst/>
              <a:rect l="l" t="t" r="r" b="b"/>
              <a:pathLst>
                <a:path w="18309" h="9378" extrusionOk="0">
                  <a:moveTo>
                    <a:pt x="18309" y="1"/>
                  </a:moveTo>
                  <a:cubicBezTo>
                    <a:pt x="13304" y="1023"/>
                    <a:pt x="145" y="9296"/>
                    <a:pt x="2" y="9377"/>
                  </a:cubicBezTo>
                  <a:lnTo>
                    <a:pt x="2" y="9377"/>
                  </a:lnTo>
                  <a:lnTo>
                    <a:pt x="18309" y="1"/>
                  </a:lnTo>
                  <a:close/>
                  <a:moveTo>
                    <a:pt x="2" y="9377"/>
                  </a:moveTo>
                  <a:lnTo>
                    <a:pt x="0" y="9378"/>
                  </a:lnTo>
                  <a:cubicBezTo>
                    <a:pt x="0" y="9378"/>
                    <a:pt x="0" y="9378"/>
                    <a:pt x="0" y="9378"/>
                  </a:cubicBezTo>
                  <a:cubicBezTo>
                    <a:pt x="0" y="9378"/>
                    <a:pt x="1" y="9378"/>
                    <a:pt x="2" y="9377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2680150" y="1442700"/>
              <a:ext cx="51150" cy="481925"/>
            </a:xfrm>
            <a:custGeom>
              <a:avLst/>
              <a:gdLst/>
              <a:ahLst/>
              <a:cxnLst/>
              <a:rect l="l" t="t" r="r" b="b"/>
              <a:pathLst>
                <a:path w="2046" h="19277" extrusionOk="0">
                  <a:moveTo>
                    <a:pt x="0" y="0"/>
                  </a:moveTo>
                  <a:lnTo>
                    <a:pt x="1632" y="19276"/>
                  </a:lnTo>
                  <a:cubicBezTo>
                    <a:pt x="2045" y="16785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2818700" y="1342075"/>
              <a:ext cx="451075" cy="179100"/>
            </a:xfrm>
            <a:custGeom>
              <a:avLst/>
              <a:gdLst/>
              <a:ahLst/>
              <a:cxnLst/>
              <a:rect l="l" t="t" r="r" b="b"/>
              <a:pathLst>
                <a:path w="18043" h="7164" extrusionOk="0">
                  <a:moveTo>
                    <a:pt x="18038" y="0"/>
                  </a:moveTo>
                  <a:cubicBezTo>
                    <a:pt x="14594" y="0"/>
                    <a:pt x="1" y="7164"/>
                    <a:pt x="1" y="7164"/>
                  </a:cubicBezTo>
                  <a:lnTo>
                    <a:pt x="18042" y="0"/>
                  </a:lnTo>
                  <a:cubicBezTo>
                    <a:pt x="18041" y="0"/>
                    <a:pt x="18040" y="0"/>
                    <a:pt x="18038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2819250" y="1531900"/>
              <a:ext cx="134225" cy="459900"/>
            </a:xfrm>
            <a:custGeom>
              <a:avLst/>
              <a:gdLst/>
              <a:ahLst/>
              <a:cxnLst/>
              <a:rect l="l" t="t" r="r" b="b"/>
              <a:pathLst>
                <a:path w="5369" h="18396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2"/>
                    <a:pt x="3661" y="15616"/>
                    <a:pt x="5369" y="1839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2970450" y="1629400"/>
              <a:ext cx="158725" cy="389325"/>
            </a:xfrm>
            <a:custGeom>
              <a:avLst/>
              <a:gdLst/>
              <a:ahLst/>
              <a:cxnLst/>
              <a:rect l="l" t="t" r="r" b="b"/>
              <a:pathLst>
                <a:path w="6349" h="15573" extrusionOk="0">
                  <a:moveTo>
                    <a:pt x="1" y="0"/>
                  </a:moveTo>
                  <a:lnTo>
                    <a:pt x="6332" y="15572"/>
                  </a:lnTo>
                  <a:cubicBezTo>
                    <a:pt x="6348" y="13506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2971000" y="1545625"/>
              <a:ext cx="425900" cy="76050"/>
            </a:xfrm>
            <a:custGeom>
              <a:avLst/>
              <a:gdLst/>
              <a:ahLst/>
              <a:cxnLst/>
              <a:rect l="l" t="t" r="r" b="b"/>
              <a:pathLst>
                <a:path w="17036" h="3042" extrusionOk="0">
                  <a:moveTo>
                    <a:pt x="17036" y="1"/>
                  </a:moveTo>
                  <a:lnTo>
                    <a:pt x="1" y="3041"/>
                  </a:lnTo>
                  <a:cubicBezTo>
                    <a:pt x="1" y="3041"/>
                    <a:pt x="16699" y="365"/>
                    <a:pt x="17036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3124125" y="1720225"/>
              <a:ext cx="188625" cy="300250"/>
            </a:xfrm>
            <a:custGeom>
              <a:avLst/>
              <a:gdLst/>
              <a:ahLst/>
              <a:cxnLst/>
              <a:rect l="l" t="t" r="r" b="b"/>
              <a:pathLst>
                <a:path w="7545" h="12010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3"/>
                    <a:pt x="6108" y="10335"/>
                    <a:pt x="7544" y="120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3139625" y="1701375"/>
              <a:ext cx="364850" cy="8125"/>
            </a:xfrm>
            <a:custGeom>
              <a:avLst/>
              <a:gdLst/>
              <a:ahLst/>
              <a:cxnLst/>
              <a:rect l="l" t="t" r="r" b="b"/>
              <a:pathLst>
                <a:path w="14594" h="325" extrusionOk="0">
                  <a:moveTo>
                    <a:pt x="11726" y="0"/>
                  </a:moveTo>
                  <a:cubicBezTo>
                    <a:pt x="7128" y="0"/>
                    <a:pt x="0" y="325"/>
                    <a:pt x="0" y="325"/>
                  </a:cubicBezTo>
                  <a:lnTo>
                    <a:pt x="14593" y="74"/>
                  </a:lnTo>
                  <a:cubicBezTo>
                    <a:pt x="13910" y="21"/>
                    <a:pt x="12900" y="0"/>
                    <a:pt x="11726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3903550" y="1424175"/>
              <a:ext cx="355725" cy="76550"/>
            </a:xfrm>
            <a:custGeom>
              <a:avLst/>
              <a:gdLst/>
              <a:ahLst/>
              <a:cxnLst/>
              <a:rect l="l" t="t" r="r" b="b"/>
              <a:pathLst>
                <a:path w="14229" h="3062" extrusionOk="0">
                  <a:moveTo>
                    <a:pt x="7643" y="0"/>
                  </a:moveTo>
                  <a:cubicBezTo>
                    <a:pt x="5562" y="0"/>
                    <a:pt x="3005" y="368"/>
                    <a:pt x="0" y="1459"/>
                  </a:cubicBezTo>
                  <a:cubicBezTo>
                    <a:pt x="0" y="1459"/>
                    <a:pt x="4841" y="2085"/>
                    <a:pt x="6304" y="2645"/>
                  </a:cubicBezTo>
                  <a:cubicBezTo>
                    <a:pt x="6913" y="2876"/>
                    <a:pt x="8183" y="3061"/>
                    <a:pt x="9543" y="3061"/>
                  </a:cubicBezTo>
                  <a:cubicBezTo>
                    <a:pt x="11451" y="3061"/>
                    <a:pt x="13537" y="2696"/>
                    <a:pt x="14229" y="1579"/>
                  </a:cubicBezTo>
                  <a:cubicBezTo>
                    <a:pt x="14229" y="1579"/>
                    <a:pt x="11955" y="0"/>
                    <a:pt x="7643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3797200" y="1687725"/>
              <a:ext cx="327475" cy="141025"/>
            </a:xfrm>
            <a:custGeom>
              <a:avLst/>
              <a:gdLst/>
              <a:ahLst/>
              <a:cxnLst/>
              <a:rect l="l" t="t" r="r" b="b"/>
              <a:pathLst>
                <a:path w="13099" h="5641" extrusionOk="0">
                  <a:moveTo>
                    <a:pt x="11965" y="1"/>
                  </a:moveTo>
                  <a:cubicBezTo>
                    <a:pt x="9906" y="1"/>
                    <a:pt x="5271" y="652"/>
                    <a:pt x="1" y="5641"/>
                  </a:cubicBezTo>
                  <a:cubicBezTo>
                    <a:pt x="1" y="5641"/>
                    <a:pt x="4689" y="4286"/>
                    <a:pt x="6250" y="4216"/>
                  </a:cubicBezTo>
                  <a:cubicBezTo>
                    <a:pt x="7811" y="4145"/>
                    <a:pt x="12777" y="2312"/>
                    <a:pt x="13098" y="82"/>
                  </a:cubicBezTo>
                  <a:cubicBezTo>
                    <a:pt x="13098" y="82"/>
                    <a:pt x="12692" y="1"/>
                    <a:pt x="11965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3847650" y="1523900"/>
              <a:ext cx="370150" cy="66650"/>
            </a:xfrm>
            <a:custGeom>
              <a:avLst/>
              <a:gdLst/>
              <a:ahLst/>
              <a:cxnLst/>
              <a:rect l="l" t="t" r="r" b="b"/>
              <a:pathLst>
                <a:path w="14806" h="2666" extrusionOk="0">
                  <a:moveTo>
                    <a:pt x="8367" y="0"/>
                  </a:moveTo>
                  <a:cubicBezTo>
                    <a:pt x="6637" y="0"/>
                    <a:pt x="4849" y="191"/>
                    <a:pt x="3411" y="772"/>
                  </a:cubicBezTo>
                  <a:cubicBezTo>
                    <a:pt x="3411" y="772"/>
                    <a:pt x="1270" y="1740"/>
                    <a:pt x="254" y="1740"/>
                  </a:cubicBezTo>
                  <a:cubicBezTo>
                    <a:pt x="159" y="1740"/>
                    <a:pt x="73" y="1731"/>
                    <a:pt x="1" y="1713"/>
                  </a:cubicBezTo>
                  <a:lnTo>
                    <a:pt x="1" y="1713"/>
                  </a:lnTo>
                  <a:cubicBezTo>
                    <a:pt x="1" y="1716"/>
                    <a:pt x="3483" y="2665"/>
                    <a:pt x="7338" y="2665"/>
                  </a:cubicBezTo>
                  <a:cubicBezTo>
                    <a:pt x="9987" y="2665"/>
                    <a:pt x="12812" y="2217"/>
                    <a:pt x="14806" y="706"/>
                  </a:cubicBezTo>
                  <a:cubicBezTo>
                    <a:pt x="14806" y="706"/>
                    <a:pt x="11694" y="0"/>
                    <a:pt x="8367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3807800" y="1606175"/>
              <a:ext cx="367575" cy="71125"/>
            </a:xfrm>
            <a:custGeom>
              <a:avLst/>
              <a:gdLst/>
              <a:ahLst/>
              <a:cxnLst/>
              <a:rect l="l" t="t" r="r" b="b"/>
              <a:pathLst>
                <a:path w="14703" h="2845" extrusionOk="0">
                  <a:moveTo>
                    <a:pt x="10060" y="1"/>
                  </a:moveTo>
                  <a:cubicBezTo>
                    <a:pt x="7830" y="1"/>
                    <a:pt x="5237" y="247"/>
                    <a:pt x="3341" y="1168"/>
                  </a:cubicBezTo>
                  <a:cubicBezTo>
                    <a:pt x="3341" y="1168"/>
                    <a:pt x="1131" y="2351"/>
                    <a:pt x="160" y="2351"/>
                  </a:cubicBezTo>
                  <a:cubicBezTo>
                    <a:pt x="102" y="2351"/>
                    <a:pt x="49" y="2347"/>
                    <a:pt x="1" y="2338"/>
                  </a:cubicBezTo>
                  <a:lnTo>
                    <a:pt x="1" y="2338"/>
                  </a:lnTo>
                  <a:cubicBezTo>
                    <a:pt x="2" y="2338"/>
                    <a:pt x="2525" y="2845"/>
                    <a:pt x="5627" y="2845"/>
                  </a:cubicBezTo>
                  <a:cubicBezTo>
                    <a:pt x="8720" y="2845"/>
                    <a:pt x="12389" y="2341"/>
                    <a:pt x="14703" y="325"/>
                  </a:cubicBezTo>
                  <a:cubicBezTo>
                    <a:pt x="14703" y="325"/>
                    <a:pt x="12621" y="1"/>
                    <a:pt x="10060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3798575" y="1789575"/>
              <a:ext cx="274000" cy="133150"/>
            </a:xfrm>
            <a:custGeom>
              <a:avLst/>
              <a:gdLst/>
              <a:ahLst/>
              <a:cxnLst/>
              <a:rect l="l" t="t" r="r" b="b"/>
              <a:pathLst>
                <a:path w="10960" h="5326" extrusionOk="0">
                  <a:moveTo>
                    <a:pt x="10960" y="0"/>
                  </a:moveTo>
                  <a:cubicBezTo>
                    <a:pt x="10960" y="0"/>
                    <a:pt x="5880" y="55"/>
                    <a:pt x="0" y="5325"/>
                  </a:cubicBezTo>
                  <a:cubicBezTo>
                    <a:pt x="0" y="5325"/>
                    <a:pt x="7544" y="4232"/>
                    <a:pt x="1096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3811900" y="1879450"/>
              <a:ext cx="215675" cy="150275"/>
            </a:xfrm>
            <a:custGeom>
              <a:avLst/>
              <a:gdLst/>
              <a:ahLst/>
              <a:cxnLst/>
              <a:rect l="l" t="t" r="r" b="b"/>
              <a:pathLst>
                <a:path w="8627" h="6011" extrusionOk="0">
                  <a:moveTo>
                    <a:pt x="8627" y="1"/>
                  </a:moveTo>
                  <a:cubicBezTo>
                    <a:pt x="8626" y="1"/>
                    <a:pt x="3688" y="898"/>
                    <a:pt x="0" y="6005"/>
                  </a:cubicBezTo>
                  <a:cubicBezTo>
                    <a:pt x="0" y="6006"/>
                    <a:pt x="37" y="6011"/>
                    <a:pt x="110" y="6011"/>
                  </a:cubicBezTo>
                  <a:cubicBezTo>
                    <a:pt x="719" y="6011"/>
                    <a:pt x="3818" y="5688"/>
                    <a:pt x="8627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4239125" y="1465000"/>
              <a:ext cx="246150" cy="273050"/>
            </a:xfrm>
            <a:custGeom>
              <a:avLst/>
              <a:gdLst/>
              <a:ahLst/>
              <a:cxnLst/>
              <a:rect l="l" t="t" r="r" b="b"/>
              <a:pathLst>
                <a:path w="9846" h="10922" extrusionOk="0">
                  <a:moveTo>
                    <a:pt x="730" y="0"/>
                  </a:moveTo>
                  <a:lnTo>
                    <a:pt x="730" y="0"/>
                  </a:lnTo>
                  <a:cubicBezTo>
                    <a:pt x="1" y="2132"/>
                    <a:pt x="3580" y="6027"/>
                    <a:pt x="4934" y="6804"/>
                  </a:cubicBezTo>
                  <a:cubicBezTo>
                    <a:pt x="6294" y="7582"/>
                    <a:pt x="9846" y="10922"/>
                    <a:pt x="9846" y="10922"/>
                  </a:cubicBezTo>
                  <a:cubicBezTo>
                    <a:pt x="6582" y="1665"/>
                    <a:pt x="730" y="0"/>
                    <a:pt x="73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4092425" y="1688950"/>
              <a:ext cx="168075" cy="329225"/>
            </a:xfrm>
            <a:custGeom>
              <a:avLst/>
              <a:gdLst/>
              <a:ahLst/>
              <a:cxnLst/>
              <a:rect l="l" t="t" r="r" b="b"/>
              <a:pathLst>
                <a:path w="6723" h="13169" extrusionOk="0">
                  <a:moveTo>
                    <a:pt x="1338" y="0"/>
                  </a:moveTo>
                  <a:cubicBezTo>
                    <a:pt x="0" y="1806"/>
                    <a:pt x="2230" y="6603"/>
                    <a:pt x="3291" y="7757"/>
                  </a:cubicBezTo>
                  <a:cubicBezTo>
                    <a:pt x="4346" y="8910"/>
                    <a:pt x="6723" y="13169"/>
                    <a:pt x="6723" y="13169"/>
                  </a:cubicBezTo>
                  <a:cubicBezTo>
                    <a:pt x="6413" y="3357"/>
                    <a:pt x="1338" y="1"/>
                    <a:pt x="1338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4212900" y="1540875"/>
              <a:ext cx="215400" cy="302025"/>
            </a:xfrm>
            <a:custGeom>
              <a:avLst/>
              <a:gdLst/>
              <a:ahLst/>
              <a:cxnLst/>
              <a:rect l="l" t="t" r="r" b="b"/>
              <a:pathLst>
                <a:path w="8616" h="12081" extrusionOk="0">
                  <a:moveTo>
                    <a:pt x="0" y="0"/>
                  </a:moveTo>
                  <a:lnTo>
                    <a:pt x="0" y="0"/>
                  </a:lnTo>
                  <a:cubicBezTo>
                    <a:pt x="239" y="6141"/>
                    <a:pt x="8616" y="12080"/>
                    <a:pt x="8616" y="12080"/>
                  </a:cubicBezTo>
                  <a:cubicBezTo>
                    <a:pt x="7909" y="11564"/>
                    <a:pt x="7180" y="8850"/>
                    <a:pt x="7180" y="8850"/>
                  </a:cubicBezTo>
                  <a:cubicBezTo>
                    <a:pt x="5820" y="4526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4164200" y="1609400"/>
              <a:ext cx="198825" cy="316050"/>
            </a:xfrm>
            <a:custGeom>
              <a:avLst/>
              <a:gdLst/>
              <a:ahLst/>
              <a:cxnLst/>
              <a:rect l="l" t="t" r="r" b="b"/>
              <a:pathLst>
                <a:path w="7953" h="12642" extrusionOk="0">
                  <a:moveTo>
                    <a:pt x="180" y="1"/>
                  </a:moveTo>
                  <a:lnTo>
                    <a:pt x="180" y="1"/>
                  </a:lnTo>
                  <a:cubicBezTo>
                    <a:pt x="1" y="6147"/>
                    <a:pt x="7953" y="12641"/>
                    <a:pt x="7953" y="12641"/>
                  </a:cubicBezTo>
                  <a:cubicBezTo>
                    <a:pt x="7284" y="12075"/>
                    <a:pt x="6740" y="9318"/>
                    <a:pt x="6740" y="9318"/>
                  </a:cubicBezTo>
                  <a:cubicBezTo>
                    <a:pt x="5685" y="4912"/>
                    <a:pt x="181" y="1"/>
                    <a:pt x="180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4041975" y="1787400"/>
              <a:ext cx="107175" cy="296175"/>
            </a:xfrm>
            <a:custGeom>
              <a:avLst/>
              <a:gdLst/>
              <a:ahLst/>
              <a:cxnLst/>
              <a:rect l="l" t="t" r="r" b="b"/>
              <a:pathLst>
                <a:path w="4287" h="11847" extrusionOk="0">
                  <a:moveTo>
                    <a:pt x="1104" y="0"/>
                  </a:moveTo>
                  <a:cubicBezTo>
                    <a:pt x="0" y="5325"/>
                    <a:pt x="3944" y="11847"/>
                    <a:pt x="3944" y="11847"/>
                  </a:cubicBezTo>
                  <a:cubicBezTo>
                    <a:pt x="4286" y="3960"/>
                    <a:pt x="1105" y="1"/>
                    <a:pt x="110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3986025" y="1875500"/>
              <a:ext cx="98650" cy="262075"/>
            </a:xfrm>
            <a:custGeom>
              <a:avLst/>
              <a:gdLst/>
              <a:ahLst/>
              <a:cxnLst/>
              <a:rect l="l" t="t" r="r" b="b"/>
              <a:pathLst>
                <a:path w="3946" h="10483" extrusionOk="0">
                  <a:moveTo>
                    <a:pt x="1509" y="1"/>
                  </a:moveTo>
                  <a:lnTo>
                    <a:pt x="1509" y="1"/>
                  </a:lnTo>
                  <a:cubicBezTo>
                    <a:pt x="0" y="8193"/>
                    <a:pt x="2333" y="10474"/>
                    <a:pt x="2336" y="10482"/>
                  </a:cubicBezTo>
                  <a:lnTo>
                    <a:pt x="2336" y="10482"/>
                  </a:lnTo>
                  <a:cubicBezTo>
                    <a:pt x="3946" y="4390"/>
                    <a:pt x="1510" y="1"/>
                    <a:pt x="1509" y="1"/>
                  </a:cubicBezTo>
                  <a:close/>
                  <a:moveTo>
                    <a:pt x="2336" y="10482"/>
                  </a:moveTo>
                  <a:cubicBezTo>
                    <a:pt x="2336" y="10482"/>
                    <a:pt x="2336" y="10482"/>
                    <a:pt x="2336" y="10482"/>
                  </a:cubicBezTo>
                  <a:cubicBezTo>
                    <a:pt x="2336" y="10482"/>
                    <a:pt x="2336" y="10482"/>
                    <a:pt x="2336" y="10482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4015450" y="1324925"/>
              <a:ext cx="342150" cy="570450"/>
            </a:xfrm>
            <a:custGeom>
              <a:avLst/>
              <a:gdLst/>
              <a:ahLst/>
              <a:cxnLst/>
              <a:rect l="l" t="t" r="r" b="b"/>
              <a:pathLst>
                <a:path w="13686" h="22818" extrusionOk="0">
                  <a:moveTo>
                    <a:pt x="13060" y="1"/>
                  </a:moveTo>
                  <a:cubicBezTo>
                    <a:pt x="7191" y="8780"/>
                    <a:pt x="1" y="22579"/>
                    <a:pt x="1" y="22579"/>
                  </a:cubicBezTo>
                  <a:lnTo>
                    <a:pt x="332" y="22818"/>
                  </a:lnTo>
                  <a:cubicBezTo>
                    <a:pt x="865" y="19489"/>
                    <a:pt x="13685" y="452"/>
                    <a:pt x="13685" y="452"/>
                  </a:cubicBezTo>
                  <a:lnTo>
                    <a:pt x="13060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4021700" y="1338800"/>
              <a:ext cx="322975" cy="546250"/>
            </a:xfrm>
            <a:custGeom>
              <a:avLst/>
              <a:gdLst/>
              <a:ahLst/>
              <a:cxnLst/>
              <a:rect l="l" t="t" r="r" b="b"/>
              <a:pathLst>
                <a:path w="12919" h="21850" extrusionOk="0">
                  <a:moveTo>
                    <a:pt x="12919" y="1"/>
                  </a:moveTo>
                  <a:cubicBezTo>
                    <a:pt x="1823" y="16862"/>
                    <a:pt x="1" y="21850"/>
                    <a:pt x="1" y="21850"/>
                  </a:cubicBezTo>
                  <a:lnTo>
                    <a:pt x="12919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3984850" y="1451225"/>
              <a:ext cx="267100" cy="21275"/>
            </a:xfrm>
            <a:custGeom>
              <a:avLst/>
              <a:gdLst/>
              <a:ahLst/>
              <a:cxnLst/>
              <a:rect l="l" t="t" r="r" b="b"/>
              <a:pathLst>
                <a:path w="10684" h="851" extrusionOk="0">
                  <a:moveTo>
                    <a:pt x="2303" y="0"/>
                  </a:moveTo>
                  <a:cubicBezTo>
                    <a:pt x="1407" y="0"/>
                    <a:pt x="604" y="56"/>
                    <a:pt x="1" y="198"/>
                  </a:cubicBezTo>
                  <a:lnTo>
                    <a:pt x="10683" y="850"/>
                  </a:lnTo>
                  <a:cubicBezTo>
                    <a:pt x="10683" y="850"/>
                    <a:pt x="5789" y="0"/>
                    <a:pt x="2303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4258725" y="1477375"/>
              <a:ext cx="181550" cy="203175"/>
            </a:xfrm>
            <a:custGeom>
              <a:avLst/>
              <a:gdLst/>
              <a:ahLst/>
              <a:cxnLst/>
              <a:rect l="l" t="t" r="r" b="b"/>
              <a:pathLst>
                <a:path w="7262" h="8127" extrusionOk="0">
                  <a:moveTo>
                    <a:pt x="0" y="0"/>
                  </a:moveTo>
                  <a:lnTo>
                    <a:pt x="7261" y="8126"/>
                  </a:lnTo>
                  <a:cubicBezTo>
                    <a:pt x="6837" y="5749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3919575" y="1547250"/>
              <a:ext cx="285050" cy="19875"/>
            </a:xfrm>
            <a:custGeom>
              <a:avLst/>
              <a:gdLst/>
              <a:ahLst/>
              <a:cxnLst/>
              <a:rect l="l" t="t" r="r" b="b"/>
              <a:pathLst>
                <a:path w="11402" h="795" extrusionOk="0">
                  <a:moveTo>
                    <a:pt x="11401" y="1"/>
                  </a:moveTo>
                  <a:lnTo>
                    <a:pt x="1" y="779"/>
                  </a:lnTo>
                  <a:cubicBezTo>
                    <a:pt x="118" y="789"/>
                    <a:pt x="279" y="794"/>
                    <a:pt x="478" y="794"/>
                  </a:cubicBezTo>
                  <a:cubicBezTo>
                    <a:pt x="2980" y="794"/>
                    <a:pt x="11401" y="1"/>
                    <a:pt x="11401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4216425" y="1551750"/>
              <a:ext cx="161575" cy="229825"/>
            </a:xfrm>
            <a:custGeom>
              <a:avLst/>
              <a:gdLst/>
              <a:ahLst/>
              <a:cxnLst/>
              <a:rect l="l" t="t" r="r" b="b"/>
              <a:pathLst>
                <a:path w="6463" h="9193" extrusionOk="0">
                  <a:moveTo>
                    <a:pt x="1" y="0"/>
                  </a:moveTo>
                  <a:cubicBezTo>
                    <a:pt x="1" y="1"/>
                    <a:pt x="3748" y="6772"/>
                    <a:pt x="6462" y="91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4172225" y="1621775"/>
              <a:ext cx="151775" cy="258250"/>
            </a:xfrm>
            <a:custGeom>
              <a:avLst/>
              <a:gdLst/>
              <a:ahLst/>
              <a:cxnLst/>
              <a:rect l="l" t="t" r="r" b="b"/>
              <a:pathLst>
                <a:path w="6071" h="10330" extrusionOk="0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lnTo>
                    <a:pt x="1" y="1"/>
                  </a:lnTo>
                  <a:lnTo>
                    <a:pt x="1" y="0"/>
                  </a:lnTo>
                  <a:close/>
                  <a:moveTo>
                    <a:pt x="1" y="1"/>
                  </a:moveTo>
                  <a:lnTo>
                    <a:pt x="6071" y="10329"/>
                  </a:lnTo>
                  <a:cubicBezTo>
                    <a:pt x="5307" y="7446"/>
                    <a:pt x="37" y="57"/>
                    <a:pt x="1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3884500" y="1619200"/>
              <a:ext cx="278650" cy="40375"/>
            </a:xfrm>
            <a:custGeom>
              <a:avLst/>
              <a:gdLst/>
              <a:ahLst/>
              <a:cxnLst/>
              <a:rect l="l" t="t" r="r" b="b"/>
              <a:pathLst>
                <a:path w="11146" h="1615" extrusionOk="0">
                  <a:moveTo>
                    <a:pt x="11145" y="0"/>
                  </a:moveTo>
                  <a:lnTo>
                    <a:pt x="1" y="1605"/>
                  </a:lnTo>
                  <a:cubicBezTo>
                    <a:pt x="61" y="1611"/>
                    <a:pt x="136" y="1614"/>
                    <a:pt x="224" y="1614"/>
                  </a:cubicBezTo>
                  <a:cubicBezTo>
                    <a:pt x="2251" y="1614"/>
                    <a:pt x="11145" y="0"/>
                    <a:pt x="1114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4122325" y="1702400"/>
              <a:ext cx="119275" cy="256075"/>
            </a:xfrm>
            <a:custGeom>
              <a:avLst/>
              <a:gdLst/>
              <a:ahLst/>
              <a:cxnLst/>
              <a:rect l="l" t="t" r="r" b="b"/>
              <a:pathLst>
                <a:path w="4771" h="10243" extrusionOk="0">
                  <a:moveTo>
                    <a:pt x="1" y="1"/>
                  </a:moveTo>
                  <a:lnTo>
                    <a:pt x="4771" y="10243"/>
                  </a:lnTo>
                  <a:cubicBezTo>
                    <a:pt x="4657" y="825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3853375" y="1703100"/>
              <a:ext cx="262725" cy="93575"/>
            </a:xfrm>
            <a:custGeom>
              <a:avLst/>
              <a:gdLst/>
              <a:ahLst/>
              <a:cxnLst/>
              <a:rect l="l" t="t" r="r" b="b"/>
              <a:pathLst>
                <a:path w="10509" h="3743" extrusionOk="0">
                  <a:moveTo>
                    <a:pt x="10508" y="0"/>
                  </a:moveTo>
                  <a:lnTo>
                    <a:pt x="10508" y="0"/>
                  </a:lnTo>
                  <a:cubicBezTo>
                    <a:pt x="10507" y="0"/>
                    <a:pt x="1556" y="2654"/>
                    <a:pt x="0" y="3742"/>
                  </a:cubicBezTo>
                  <a:lnTo>
                    <a:pt x="10508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3843575" y="1794325"/>
              <a:ext cx="221000" cy="105150"/>
            </a:xfrm>
            <a:custGeom>
              <a:avLst/>
              <a:gdLst/>
              <a:ahLst/>
              <a:cxnLst/>
              <a:rect l="l" t="t" r="r" b="b"/>
              <a:pathLst>
                <a:path w="8840" h="4206" extrusionOk="0">
                  <a:moveTo>
                    <a:pt x="8839" y="1"/>
                  </a:moveTo>
                  <a:lnTo>
                    <a:pt x="0" y="4205"/>
                  </a:lnTo>
                  <a:cubicBezTo>
                    <a:pt x="1202" y="4145"/>
                    <a:pt x="8838" y="1"/>
                    <a:pt x="8839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4069025" y="1794325"/>
              <a:ext cx="58500" cy="245075"/>
            </a:xfrm>
            <a:custGeom>
              <a:avLst/>
              <a:gdLst/>
              <a:ahLst/>
              <a:cxnLst/>
              <a:rect l="l" t="t" r="r" b="b"/>
              <a:pathLst>
                <a:path w="2340" h="9803" extrusionOk="0">
                  <a:moveTo>
                    <a:pt x="1" y="1"/>
                  </a:moveTo>
                  <a:cubicBezTo>
                    <a:pt x="1" y="4"/>
                    <a:pt x="2122" y="9617"/>
                    <a:pt x="2339" y="98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3848750" y="1886650"/>
              <a:ext cx="168225" cy="119825"/>
            </a:xfrm>
            <a:custGeom>
              <a:avLst/>
              <a:gdLst/>
              <a:ahLst/>
              <a:cxnLst/>
              <a:rect l="l" t="t" r="r" b="b"/>
              <a:pathLst>
                <a:path w="6729" h="4793" extrusionOk="0">
                  <a:moveTo>
                    <a:pt x="6728" y="1"/>
                  </a:moveTo>
                  <a:cubicBezTo>
                    <a:pt x="6727" y="2"/>
                    <a:pt x="925" y="3901"/>
                    <a:pt x="0" y="4793"/>
                  </a:cubicBezTo>
                  <a:lnTo>
                    <a:pt x="6728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4023750" y="1895350"/>
              <a:ext cx="17025" cy="211750"/>
            </a:xfrm>
            <a:custGeom>
              <a:avLst/>
              <a:gdLst/>
              <a:ahLst/>
              <a:cxnLst/>
              <a:rect l="l" t="t" r="r" b="b"/>
              <a:pathLst>
                <a:path w="681" h="8470" extrusionOk="0">
                  <a:moveTo>
                    <a:pt x="0" y="1"/>
                  </a:moveTo>
                  <a:lnTo>
                    <a:pt x="631" y="8470"/>
                  </a:lnTo>
                  <a:cubicBezTo>
                    <a:pt x="680" y="6512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6466725" y="2154950"/>
              <a:ext cx="279325" cy="420325"/>
            </a:xfrm>
            <a:custGeom>
              <a:avLst/>
              <a:gdLst/>
              <a:ahLst/>
              <a:cxnLst/>
              <a:rect l="l" t="t" r="r" b="b"/>
              <a:pathLst>
                <a:path w="11173" h="16813" extrusionOk="0">
                  <a:moveTo>
                    <a:pt x="11173" y="0"/>
                  </a:moveTo>
                  <a:cubicBezTo>
                    <a:pt x="11172" y="1"/>
                    <a:pt x="7180" y="5320"/>
                    <a:pt x="5538" y="6685"/>
                  </a:cubicBezTo>
                  <a:cubicBezTo>
                    <a:pt x="3895" y="8050"/>
                    <a:pt x="1" y="14120"/>
                    <a:pt x="1480" y="16813"/>
                  </a:cubicBezTo>
                  <a:cubicBezTo>
                    <a:pt x="1480" y="16813"/>
                    <a:pt x="8953" y="13206"/>
                    <a:pt x="11173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6264800" y="1781400"/>
              <a:ext cx="186250" cy="482275"/>
            </a:xfrm>
            <a:custGeom>
              <a:avLst/>
              <a:gdLst/>
              <a:ahLst/>
              <a:cxnLst/>
              <a:rect l="l" t="t" r="r" b="b"/>
              <a:pathLst>
                <a:path w="7450" h="19291" extrusionOk="0">
                  <a:moveTo>
                    <a:pt x="4629" y="1"/>
                  </a:moveTo>
                  <a:lnTo>
                    <a:pt x="4629" y="1"/>
                  </a:lnTo>
                  <a:cubicBezTo>
                    <a:pt x="4629" y="2"/>
                    <a:pt x="3085" y="6474"/>
                    <a:pt x="2116" y="8377"/>
                  </a:cubicBezTo>
                  <a:cubicBezTo>
                    <a:pt x="1154" y="10286"/>
                    <a:pt x="1" y="17406"/>
                    <a:pt x="2432" y="19288"/>
                  </a:cubicBezTo>
                  <a:cubicBezTo>
                    <a:pt x="2431" y="19289"/>
                    <a:pt x="2431" y="19290"/>
                    <a:pt x="2431" y="19290"/>
                  </a:cubicBezTo>
                  <a:cubicBezTo>
                    <a:pt x="2445" y="19290"/>
                    <a:pt x="7450" y="13361"/>
                    <a:pt x="4629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6410975" y="2017325"/>
              <a:ext cx="246550" cy="456375"/>
            </a:xfrm>
            <a:custGeom>
              <a:avLst/>
              <a:gdLst/>
              <a:ahLst/>
              <a:cxnLst/>
              <a:rect l="l" t="t" r="r" b="b"/>
              <a:pathLst>
                <a:path w="9862" h="18255" extrusionOk="0">
                  <a:moveTo>
                    <a:pt x="9862" y="1"/>
                  </a:moveTo>
                  <a:cubicBezTo>
                    <a:pt x="9859" y="4"/>
                    <a:pt x="1" y="9950"/>
                    <a:pt x="1121" y="18255"/>
                  </a:cubicBezTo>
                  <a:lnTo>
                    <a:pt x="1121" y="18255"/>
                  </a:lnTo>
                  <a:cubicBezTo>
                    <a:pt x="1121" y="18255"/>
                    <a:pt x="7882" y="10808"/>
                    <a:pt x="8692" y="4679"/>
                  </a:cubicBezTo>
                  <a:cubicBezTo>
                    <a:pt x="8692" y="4679"/>
                    <a:pt x="9040" y="860"/>
                    <a:pt x="9862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6339200" y="1904325"/>
              <a:ext cx="229000" cy="470250"/>
            </a:xfrm>
            <a:custGeom>
              <a:avLst/>
              <a:gdLst/>
              <a:ahLst/>
              <a:cxnLst/>
              <a:rect l="l" t="t" r="r" b="b"/>
              <a:pathLst>
                <a:path w="9160" h="18810" extrusionOk="0">
                  <a:moveTo>
                    <a:pt x="9159" y="1"/>
                  </a:moveTo>
                  <a:cubicBezTo>
                    <a:pt x="9155" y="1"/>
                    <a:pt x="0" y="10598"/>
                    <a:pt x="1680" y="18809"/>
                  </a:cubicBezTo>
                  <a:cubicBezTo>
                    <a:pt x="1680" y="18809"/>
                    <a:pt x="7919" y="10917"/>
                    <a:pt x="8311" y="4749"/>
                  </a:cubicBezTo>
                  <a:cubicBezTo>
                    <a:pt x="8311" y="4749"/>
                    <a:pt x="8398" y="915"/>
                    <a:pt x="9159" y="1"/>
                  </a:cubicBezTo>
                  <a:cubicBezTo>
                    <a:pt x="9159" y="1"/>
                    <a:pt x="9159" y="1"/>
                    <a:pt x="9159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6173825" y="1719950"/>
              <a:ext cx="151925" cy="414750"/>
            </a:xfrm>
            <a:custGeom>
              <a:avLst/>
              <a:gdLst/>
              <a:ahLst/>
              <a:cxnLst/>
              <a:rect l="l" t="t" r="r" b="b"/>
              <a:pathLst>
                <a:path w="6077" h="16590" extrusionOk="0">
                  <a:moveTo>
                    <a:pt x="3765" y="1"/>
                  </a:moveTo>
                  <a:cubicBezTo>
                    <a:pt x="3764" y="1"/>
                    <a:pt x="1" y="9693"/>
                    <a:pt x="2731" y="16590"/>
                  </a:cubicBezTo>
                  <a:cubicBezTo>
                    <a:pt x="2731" y="16590"/>
                    <a:pt x="6076" y="10520"/>
                    <a:pt x="3765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6066825" y="1663925"/>
              <a:ext cx="154900" cy="356975"/>
            </a:xfrm>
            <a:custGeom>
              <a:avLst/>
              <a:gdLst/>
              <a:ahLst/>
              <a:cxnLst/>
              <a:rect l="l" t="t" r="r" b="b"/>
              <a:pathLst>
                <a:path w="6196" h="14279" extrusionOk="0">
                  <a:moveTo>
                    <a:pt x="2606" y="1"/>
                  </a:moveTo>
                  <a:lnTo>
                    <a:pt x="2606" y="1"/>
                  </a:lnTo>
                  <a:cubicBezTo>
                    <a:pt x="2605" y="1"/>
                    <a:pt x="0" y="3613"/>
                    <a:pt x="3949" y="14278"/>
                  </a:cubicBezTo>
                  <a:cubicBezTo>
                    <a:pt x="3949" y="14278"/>
                    <a:pt x="6195" y="7811"/>
                    <a:pt x="2606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6026025" y="2542950"/>
              <a:ext cx="477300" cy="130275"/>
            </a:xfrm>
            <a:custGeom>
              <a:avLst/>
              <a:gdLst/>
              <a:ahLst/>
              <a:cxnLst/>
              <a:rect l="l" t="t" r="r" b="b"/>
              <a:pathLst>
                <a:path w="19092" h="5211" extrusionOk="0">
                  <a:moveTo>
                    <a:pt x="15293" y="1"/>
                  </a:moveTo>
                  <a:cubicBezTo>
                    <a:pt x="12562" y="1"/>
                    <a:pt x="9346" y="903"/>
                    <a:pt x="8192" y="1592"/>
                  </a:cubicBezTo>
                  <a:cubicBezTo>
                    <a:pt x="6353" y="2680"/>
                    <a:pt x="0" y="4659"/>
                    <a:pt x="0" y="4659"/>
                  </a:cubicBezTo>
                  <a:cubicBezTo>
                    <a:pt x="2200" y="5048"/>
                    <a:pt x="4196" y="5211"/>
                    <a:pt x="5997" y="5211"/>
                  </a:cubicBezTo>
                  <a:cubicBezTo>
                    <a:pt x="14994" y="5211"/>
                    <a:pt x="19092" y="1162"/>
                    <a:pt x="19092" y="1162"/>
                  </a:cubicBezTo>
                  <a:cubicBezTo>
                    <a:pt x="18337" y="312"/>
                    <a:pt x="16899" y="1"/>
                    <a:pt x="15293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5844350" y="2189350"/>
              <a:ext cx="481400" cy="104525"/>
            </a:xfrm>
            <a:custGeom>
              <a:avLst/>
              <a:gdLst/>
              <a:ahLst/>
              <a:cxnLst/>
              <a:rect l="l" t="t" r="r" b="b"/>
              <a:pathLst>
                <a:path w="19256" h="4181" extrusionOk="0">
                  <a:moveTo>
                    <a:pt x="10558" y="1"/>
                  </a:moveTo>
                  <a:cubicBezTo>
                    <a:pt x="9800" y="1"/>
                    <a:pt x="9161" y="55"/>
                    <a:pt x="8736" y="153"/>
                  </a:cubicBezTo>
                  <a:cubicBezTo>
                    <a:pt x="6941" y="571"/>
                    <a:pt x="1726" y="599"/>
                    <a:pt x="342" y="599"/>
                  </a:cubicBezTo>
                  <a:cubicBezTo>
                    <a:pt x="124" y="599"/>
                    <a:pt x="1" y="599"/>
                    <a:pt x="1" y="599"/>
                  </a:cubicBezTo>
                  <a:lnTo>
                    <a:pt x="1" y="599"/>
                  </a:lnTo>
                  <a:cubicBezTo>
                    <a:pt x="5361" y="3410"/>
                    <a:pt x="9808" y="4181"/>
                    <a:pt x="13073" y="4181"/>
                  </a:cubicBezTo>
                  <a:cubicBezTo>
                    <a:pt x="17034" y="4181"/>
                    <a:pt x="19255" y="3046"/>
                    <a:pt x="19255" y="3046"/>
                  </a:cubicBezTo>
                  <a:cubicBezTo>
                    <a:pt x="18264" y="818"/>
                    <a:pt x="13508" y="1"/>
                    <a:pt x="10558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5939825" y="2436050"/>
              <a:ext cx="503275" cy="103425"/>
            </a:xfrm>
            <a:custGeom>
              <a:avLst/>
              <a:gdLst/>
              <a:ahLst/>
              <a:cxnLst/>
              <a:rect l="l" t="t" r="r" b="b"/>
              <a:pathLst>
                <a:path w="20131" h="4137" extrusionOk="0">
                  <a:moveTo>
                    <a:pt x="14015" y="1"/>
                  </a:moveTo>
                  <a:cubicBezTo>
                    <a:pt x="7255" y="1"/>
                    <a:pt x="0" y="3409"/>
                    <a:pt x="0" y="3409"/>
                  </a:cubicBezTo>
                  <a:cubicBezTo>
                    <a:pt x="223" y="3309"/>
                    <a:pt x="555" y="3269"/>
                    <a:pt x="943" y="3269"/>
                  </a:cubicBezTo>
                  <a:cubicBezTo>
                    <a:pt x="2452" y="3269"/>
                    <a:pt x="4803" y="3872"/>
                    <a:pt x="4803" y="3872"/>
                  </a:cubicBezTo>
                  <a:cubicBezTo>
                    <a:pt x="5667" y="4057"/>
                    <a:pt x="6598" y="4136"/>
                    <a:pt x="7558" y="4136"/>
                  </a:cubicBezTo>
                  <a:cubicBezTo>
                    <a:pt x="13312" y="4136"/>
                    <a:pt x="20130" y="1288"/>
                    <a:pt x="20130" y="1288"/>
                  </a:cubicBezTo>
                  <a:cubicBezTo>
                    <a:pt x="18316" y="354"/>
                    <a:pt x="16191" y="1"/>
                    <a:pt x="14015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5885700" y="2326025"/>
              <a:ext cx="505725" cy="94500"/>
            </a:xfrm>
            <a:custGeom>
              <a:avLst/>
              <a:gdLst/>
              <a:ahLst/>
              <a:cxnLst/>
              <a:rect l="l" t="t" r="r" b="b"/>
              <a:pathLst>
                <a:path w="20229" h="3780" extrusionOk="0">
                  <a:moveTo>
                    <a:pt x="12718" y="0"/>
                  </a:moveTo>
                  <a:cubicBezTo>
                    <a:pt x="6411" y="0"/>
                    <a:pt x="0" y="2496"/>
                    <a:pt x="0" y="2496"/>
                  </a:cubicBezTo>
                  <a:cubicBezTo>
                    <a:pt x="164" y="2436"/>
                    <a:pt x="382" y="2410"/>
                    <a:pt x="635" y="2410"/>
                  </a:cubicBezTo>
                  <a:cubicBezTo>
                    <a:pt x="2106" y="2410"/>
                    <a:pt x="4760" y="3285"/>
                    <a:pt x="4760" y="3285"/>
                  </a:cubicBezTo>
                  <a:cubicBezTo>
                    <a:pt x="5998" y="3639"/>
                    <a:pt x="7391" y="3780"/>
                    <a:pt x="8821" y="3780"/>
                  </a:cubicBezTo>
                  <a:cubicBezTo>
                    <a:pt x="14258" y="3780"/>
                    <a:pt x="20228" y="1751"/>
                    <a:pt x="20228" y="1751"/>
                  </a:cubicBezTo>
                  <a:cubicBezTo>
                    <a:pt x="18081" y="455"/>
                    <a:pt x="15409" y="0"/>
                    <a:pt x="12718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5847225" y="2017925"/>
              <a:ext cx="399375" cy="116850"/>
            </a:xfrm>
            <a:custGeom>
              <a:avLst/>
              <a:gdLst/>
              <a:ahLst/>
              <a:cxnLst/>
              <a:rect l="l" t="t" r="r" b="b"/>
              <a:pathLst>
                <a:path w="15975" h="4674" extrusionOk="0">
                  <a:moveTo>
                    <a:pt x="363" y="0"/>
                  </a:moveTo>
                  <a:cubicBezTo>
                    <a:pt x="128" y="0"/>
                    <a:pt x="0" y="4"/>
                    <a:pt x="0" y="4"/>
                  </a:cubicBezTo>
                  <a:cubicBezTo>
                    <a:pt x="6559" y="4096"/>
                    <a:pt x="11933" y="4673"/>
                    <a:pt x="14443" y="4673"/>
                  </a:cubicBezTo>
                  <a:cubicBezTo>
                    <a:pt x="15430" y="4673"/>
                    <a:pt x="15975" y="4584"/>
                    <a:pt x="15975" y="4584"/>
                  </a:cubicBezTo>
                  <a:cubicBezTo>
                    <a:pt x="11013" y="241"/>
                    <a:pt x="2246" y="0"/>
                    <a:pt x="363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5847625" y="1865725"/>
              <a:ext cx="325000" cy="153275"/>
            </a:xfrm>
            <a:custGeom>
              <a:avLst/>
              <a:gdLst/>
              <a:ahLst/>
              <a:cxnLst/>
              <a:rect l="l" t="t" r="r" b="b"/>
              <a:pathLst>
                <a:path w="13000" h="6131" extrusionOk="0">
                  <a:moveTo>
                    <a:pt x="840" y="0"/>
                  </a:moveTo>
                  <a:cubicBezTo>
                    <a:pt x="279" y="0"/>
                    <a:pt x="0" y="82"/>
                    <a:pt x="0" y="82"/>
                  </a:cubicBezTo>
                  <a:cubicBezTo>
                    <a:pt x="6152" y="6081"/>
                    <a:pt x="13000" y="6130"/>
                    <a:pt x="13000" y="6130"/>
                  </a:cubicBezTo>
                  <a:cubicBezTo>
                    <a:pt x="6507" y="694"/>
                    <a:pt x="2475" y="0"/>
                    <a:pt x="84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6149225" y="1999800"/>
              <a:ext cx="463575" cy="777675"/>
            </a:xfrm>
            <a:custGeom>
              <a:avLst/>
              <a:gdLst/>
              <a:ahLst/>
              <a:cxnLst/>
              <a:rect l="l" t="t" r="r" b="b"/>
              <a:pathLst>
                <a:path w="18543" h="31107" extrusionOk="0">
                  <a:moveTo>
                    <a:pt x="506" y="0"/>
                  </a:moveTo>
                  <a:lnTo>
                    <a:pt x="0" y="234"/>
                  </a:lnTo>
                  <a:cubicBezTo>
                    <a:pt x="3590" y="3106"/>
                    <a:pt x="17585" y="31107"/>
                    <a:pt x="17585" y="31107"/>
                  </a:cubicBezTo>
                  <a:lnTo>
                    <a:pt x="18542" y="30671"/>
                  </a:lnTo>
                  <a:cubicBezTo>
                    <a:pt x="12064" y="17802"/>
                    <a:pt x="506" y="0"/>
                    <a:pt x="506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6162825" y="2010125"/>
              <a:ext cx="431750" cy="750225"/>
            </a:xfrm>
            <a:custGeom>
              <a:avLst/>
              <a:gdLst/>
              <a:ahLst/>
              <a:cxnLst/>
              <a:rect l="l" t="t" r="r" b="b"/>
              <a:pathLst>
                <a:path w="17270" h="30009" extrusionOk="0">
                  <a:moveTo>
                    <a:pt x="0" y="1"/>
                  </a:moveTo>
                  <a:lnTo>
                    <a:pt x="17269" y="30008"/>
                  </a:lnTo>
                  <a:cubicBezTo>
                    <a:pt x="4701" y="5518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6498150" y="2254350"/>
              <a:ext cx="198675" cy="306250"/>
            </a:xfrm>
            <a:custGeom>
              <a:avLst/>
              <a:gdLst/>
              <a:ahLst/>
              <a:cxnLst/>
              <a:rect l="l" t="t" r="r" b="b"/>
              <a:pathLst>
                <a:path w="7947" h="12250" extrusionOk="0">
                  <a:moveTo>
                    <a:pt x="7947" y="0"/>
                  </a:moveTo>
                  <a:lnTo>
                    <a:pt x="0" y="12249"/>
                  </a:lnTo>
                  <a:cubicBezTo>
                    <a:pt x="0" y="12249"/>
                    <a:pt x="6788" y="3965"/>
                    <a:pt x="7947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6124600" y="2565450"/>
              <a:ext cx="363100" cy="83525"/>
            </a:xfrm>
            <a:custGeom>
              <a:avLst/>
              <a:gdLst/>
              <a:ahLst/>
              <a:cxnLst/>
              <a:rect l="l" t="t" r="r" b="b"/>
              <a:pathLst>
                <a:path w="14524" h="3341" extrusionOk="0">
                  <a:moveTo>
                    <a:pt x="14523" y="1"/>
                  </a:moveTo>
                  <a:lnTo>
                    <a:pt x="1" y="3161"/>
                  </a:lnTo>
                  <a:cubicBezTo>
                    <a:pt x="355" y="3286"/>
                    <a:pt x="816" y="3341"/>
                    <a:pt x="1356" y="3341"/>
                  </a:cubicBezTo>
                  <a:cubicBezTo>
                    <a:pt x="5559" y="3341"/>
                    <a:pt x="14523" y="1"/>
                    <a:pt x="14523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6441025" y="2102875"/>
              <a:ext cx="168375" cy="351375"/>
            </a:xfrm>
            <a:custGeom>
              <a:avLst/>
              <a:gdLst/>
              <a:ahLst/>
              <a:cxnLst/>
              <a:rect l="l" t="t" r="r" b="b"/>
              <a:pathLst>
                <a:path w="6735" h="14055" extrusionOk="0">
                  <a:moveTo>
                    <a:pt x="6734" y="0"/>
                  </a:moveTo>
                  <a:lnTo>
                    <a:pt x="6734" y="0"/>
                  </a:lnTo>
                  <a:cubicBezTo>
                    <a:pt x="5489" y="1779"/>
                    <a:pt x="1" y="14055"/>
                    <a:pt x="1" y="14055"/>
                  </a:cubicBezTo>
                  <a:lnTo>
                    <a:pt x="6734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6046425" y="2465075"/>
              <a:ext cx="381300" cy="37600"/>
            </a:xfrm>
            <a:custGeom>
              <a:avLst/>
              <a:gdLst/>
              <a:ahLst/>
              <a:cxnLst/>
              <a:rect l="l" t="t" r="r" b="b"/>
              <a:pathLst>
                <a:path w="15252" h="1504" extrusionOk="0">
                  <a:moveTo>
                    <a:pt x="14928" y="1"/>
                  </a:moveTo>
                  <a:cubicBezTo>
                    <a:pt x="13121" y="1"/>
                    <a:pt x="4211" y="75"/>
                    <a:pt x="0" y="1503"/>
                  </a:cubicBezTo>
                  <a:lnTo>
                    <a:pt x="15252" y="2"/>
                  </a:lnTo>
                  <a:cubicBezTo>
                    <a:pt x="15252" y="2"/>
                    <a:pt x="15138" y="1"/>
                    <a:pt x="14928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5965925" y="2365700"/>
              <a:ext cx="408375" cy="16750"/>
            </a:xfrm>
            <a:custGeom>
              <a:avLst/>
              <a:gdLst/>
              <a:ahLst/>
              <a:cxnLst/>
              <a:rect l="l" t="t" r="r" b="b"/>
              <a:pathLst>
                <a:path w="16335" h="670" extrusionOk="0">
                  <a:moveTo>
                    <a:pt x="16334" y="1"/>
                  </a:moveTo>
                  <a:cubicBezTo>
                    <a:pt x="16334" y="1"/>
                    <a:pt x="16334" y="1"/>
                    <a:pt x="16333" y="1"/>
                  </a:cubicBezTo>
                  <a:lnTo>
                    <a:pt x="16333" y="1"/>
                  </a:lnTo>
                  <a:lnTo>
                    <a:pt x="16334" y="1"/>
                  </a:lnTo>
                  <a:cubicBezTo>
                    <a:pt x="16334" y="1"/>
                    <a:pt x="16334" y="1"/>
                    <a:pt x="16334" y="1"/>
                  </a:cubicBezTo>
                  <a:close/>
                  <a:moveTo>
                    <a:pt x="16333" y="1"/>
                  </a:moveTo>
                  <a:lnTo>
                    <a:pt x="0" y="273"/>
                  </a:lnTo>
                  <a:cubicBezTo>
                    <a:pt x="1116" y="565"/>
                    <a:pt x="2908" y="670"/>
                    <a:pt x="4904" y="670"/>
                  </a:cubicBezTo>
                  <a:cubicBezTo>
                    <a:pt x="9928" y="670"/>
                    <a:pt x="16247" y="6"/>
                    <a:pt x="16333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6383375" y="1998975"/>
              <a:ext cx="139675" cy="357775"/>
            </a:xfrm>
            <a:custGeom>
              <a:avLst/>
              <a:gdLst/>
              <a:ahLst/>
              <a:cxnLst/>
              <a:rect l="l" t="t" r="r" b="b"/>
              <a:pathLst>
                <a:path w="5587" h="14311" extrusionOk="0">
                  <a:moveTo>
                    <a:pt x="5586" y="1"/>
                  </a:moveTo>
                  <a:lnTo>
                    <a:pt x="5586" y="1"/>
                  </a:lnTo>
                  <a:cubicBezTo>
                    <a:pt x="4423" y="1627"/>
                    <a:pt x="0" y="14311"/>
                    <a:pt x="0" y="14311"/>
                  </a:cubicBezTo>
                  <a:lnTo>
                    <a:pt x="0" y="14311"/>
                  </a:lnTo>
                  <a:lnTo>
                    <a:pt x="5586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5927975" y="2221975"/>
              <a:ext cx="384175" cy="30225"/>
            </a:xfrm>
            <a:custGeom>
              <a:avLst/>
              <a:gdLst/>
              <a:ahLst/>
              <a:cxnLst/>
              <a:rect l="l" t="t" r="r" b="b"/>
              <a:pathLst>
                <a:path w="15367" h="1209" extrusionOk="0">
                  <a:moveTo>
                    <a:pt x="1" y="1"/>
                  </a:moveTo>
                  <a:cubicBezTo>
                    <a:pt x="2443" y="1208"/>
                    <a:pt x="15366" y="1208"/>
                    <a:pt x="15366" y="120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6315375" y="1869650"/>
              <a:ext cx="71550" cy="374800"/>
            </a:xfrm>
            <a:custGeom>
              <a:avLst/>
              <a:gdLst/>
              <a:ahLst/>
              <a:cxnLst/>
              <a:rect l="l" t="t" r="r" b="b"/>
              <a:pathLst>
                <a:path w="2862" h="14992" extrusionOk="0">
                  <a:moveTo>
                    <a:pt x="2617" y="1"/>
                  </a:moveTo>
                  <a:lnTo>
                    <a:pt x="1" y="14991"/>
                  </a:lnTo>
                  <a:cubicBezTo>
                    <a:pt x="1" y="14991"/>
                    <a:pt x="2862" y="2579"/>
                    <a:pt x="2617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6241825" y="1789025"/>
              <a:ext cx="23550" cy="332900"/>
            </a:xfrm>
            <a:custGeom>
              <a:avLst/>
              <a:gdLst/>
              <a:ahLst/>
              <a:cxnLst/>
              <a:rect l="l" t="t" r="r" b="b"/>
              <a:pathLst>
                <a:path w="942" h="13316" extrusionOk="0">
                  <a:moveTo>
                    <a:pt x="941" y="1"/>
                  </a:moveTo>
                  <a:cubicBezTo>
                    <a:pt x="207" y="1469"/>
                    <a:pt x="0" y="13316"/>
                    <a:pt x="0" y="13316"/>
                  </a:cubicBezTo>
                  <a:lnTo>
                    <a:pt x="941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5908550" y="2032200"/>
              <a:ext cx="330175" cy="95025"/>
            </a:xfrm>
            <a:custGeom>
              <a:avLst/>
              <a:gdLst/>
              <a:ahLst/>
              <a:cxnLst/>
              <a:rect l="l" t="t" r="r" b="b"/>
              <a:pathLst>
                <a:path w="13207" h="3801" extrusionOk="0">
                  <a:moveTo>
                    <a:pt x="30" y="1"/>
                  </a:moveTo>
                  <a:cubicBezTo>
                    <a:pt x="16" y="1"/>
                    <a:pt x="6" y="2"/>
                    <a:pt x="0" y="4"/>
                  </a:cubicBezTo>
                  <a:lnTo>
                    <a:pt x="13206" y="3801"/>
                  </a:lnTo>
                  <a:cubicBezTo>
                    <a:pt x="13206" y="3801"/>
                    <a:pt x="803" y="1"/>
                    <a:pt x="30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6134800" y="1723350"/>
              <a:ext cx="29275" cy="280150"/>
            </a:xfrm>
            <a:custGeom>
              <a:avLst/>
              <a:gdLst/>
              <a:ahLst/>
              <a:cxnLst/>
              <a:rect l="l" t="t" r="r" b="b"/>
              <a:pathLst>
                <a:path w="1171" h="11206" extrusionOk="0">
                  <a:moveTo>
                    <a:pt x="1" y="0"/>
                  </a:moveTo>
                  <a:lnTo>
                    <a:pt x="1170" y="11205"/>
                  </a:lnTo>
                  <a:cubicBezTo>
                    <a:pt x="1170" y="11205"/>
                    <a:pt x="436" y="1697"/>
                    <a:pt x="1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5887050" y="1882300"/>
              <a:ext cx="262200" cy="123375"/>
            </a:xfrm>
            <a:custGeom>
              <a:avLst/>
              <a:gdLst/>
              <a:ahLst/>
              <a:cxnLst/>
              <a:rect l="l" t="t" r="r" b="b"/>
              <a:pathLst>
                <a:path w="10488" h="4935" extrusionOk="0">
                  <a:moveTo>
                    <a:pt x="1" y="1"/>
                  </a:moveTo>
                  <a:cubicBezTo>
                    <a:pt x="2301" y="1366"/>
                    <a:pt x="10487" y="4934"/>
                    <a:pt x="10487" y="49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3032200" y="3679000"/>
              <a:ext cx="697300" cy="621050"/>
            </a:xfrm>
            <a:custGeom>
              <a:avLst/>
              <a:gdLst/>
              <a:ahLst/>
              <a:cxnLst/>
              <a:rect l="l" t="t" r="r" b="b"/>
              <a:pathLst>
                <a:path w="27892" h="24842" extrusionOk="0">
                  <a:moveTo>
                    <a:pt x="23757" y="1"/>
                  </a:moveTo>
                  <a:cubicBezTo>
                    <a:pt x="20634" y="1"/>
                    <a:pt x="20581" y="4789"/>
                    <a:pt x="19412" y="5493"/>
                  </a:cubicBezTo>
                  <a:cubicBezTo>
                    <a:pt x="19197" y="5623"/>
                    <a:pt x="19009" y="5682"/>
                    <a:pt x="18848" y="5682"/>
                  </a:cubicBezTo>
                  <a:cubicBezTo>
                    <a:pt x="18099" y="5682"/>
                    <a:pt x="17916" y="4390"/>
                    <a:pt x="18091" y="2747"/>
                  </a:cubicBezTo>
                  <a:cubicBezTo>
                    <a:pt x="18232" y="1381"/>
                    <a:pt x="17862" y="505"/>
                    <a:pt x="17097" y="505"/>
                  </a:cubicBezTo>
                  <a:cubicBezTo>
                    <a:pt x="16744" y="505"/>
                    <a:pt x="16306" y="692"/>
                    <a:pt x="15795" y="1104"/>
                  </a:cubicBezTo>
                  <a:cubicBezTo>
                    <a:pt x="14180" y="2404"/>
                    <a:pt x="15817" y="5956"/>
                    <a:pt x="14778" y="6619"/>
                  </a:cubicBezTo>
                  <a:cubicBezTo>
                    <a:pt x="14612" y="6725"/>
                    <a:pt x="14454" y="6777"/>
                    <a:pt x="14306" y="6777"/>
                  </a:cubicBezTo>
                  <a:cubicBezTo>
                    <a:pt x="13532" y="6777"/>
                    <a:pt x="13022" y="5368"/>
                    <a:pt x="12967" y="2872"/>
                  </a:cubicBezTo>
                  <a:cubicBezTo>
                    <a:pt x="12927" y="1165"/>
                    <a:pt x="12200" y="236"/>
                    <a:pt x="11305" y="236"/>
                  </a:cubicBezTo>
                  <a:cubicBezTo>
                    <a:pt x="10641" y="236"/>
                    <a:pt x="9884" y="748"/>
                    <a:pt x="9247" y="1833"/>
                  </a:cubicBezTo>
                  <a:cubicBezTo>
                    <a:pt x="7756" y="4378"/>
                    <a:pt x="10073" y="9426"/>
                    <a:pt x="9410" y="10253"/>
                  </a:cubicBezTo>
                  <a:cubicBezTo>
                    <a:pt x="9242" y="10463"/>
                    <a:pt x="9081" y="10560"/>
                    <a:pt x="8921" y="10560"/>
                  </a:cubicBezTo>
                  <a:cubicBezTo>
                    <a:pt x="8452" y="10560"/>
                    <a:pt x="7995" y="9730"/>
                    <a:pt x="7435" y="8485"/>
                  </a:cubicBezTo>
                  <a:cubicBezTo>
                    <a:pt x="6896" y="7294"/>
                    <a:pt x="6041" y="5010"/>
                    <a:pt x="4603" y="5010"/>
                  </a:cubicBezTo>
                  <a:cubicBezTo>
                    <a:pt x="4025" y="5010"/>
                    <a:pt x="3352" y="5379"/>
                    <a:pt x="2567" y="6337"/>
                  </a:cubicBezTo>
                  <a:cubicBezTo>
                    <a:pt x="0" y="9464"/>
                    <a:pt x="4857" y="18738"/>
                    <a:pt x="5483" y="19907"/>
                  </a:cubicBezTo>
                  <a:lnTo>
                    <a:pt x="5548" y="20027"/>
                  </a:lnTo>
                  <a:lnTo>
                    <a:pt x="10008" y="23263"/>
                  </a:lnTo>
                  <a:cubicBezTo>
                    <a:pt x="11432" y="24363"/>
                    <a:pt x="13243" y="24842"/>
                    <a:pt x="14832" y="24842"/>
                  </a:cubicBezTo>
                  <a:cubicBezTo>
                    <a:pt x="16126" y="24842"/>
                    <a:pt x="17272" y="24524"/>
                    <a:pt x="17938" y="23965"/>
                  </a:cubicBezTo>
                  <a:cubicBezTo>
                    <a:pt x="19418" y="22714"/>
                    <a:pt x="17808" y="21631"/>
                    <a:pt x="16638" y="20484"/>
                  </a:cubicBezTo>
                  <a:cubicBezTo>
                    <a:pt x="15690" y="19553"/>
                    <a:pt x="15987" y="18851"/>
                    <a:pt x="17383" y="18851"/>
                  </a:cubicBezTo>
                  <a:cubicBezTo>
                    <a:pt x="17708" y="18851"/>
                    <a:pt x="18094" y="18889"/>
                    <a:pt x="18537" y="18972"/>
                  </a:cubicBezTo>
                  <a:cubicBezTo>
                    <a:pt x="18975" y="19053"/>
                    <a:pt x="19465" y="19096"/>
                    <a:pt x="19975" y="19096"/>
                  </a:cubicBezTo>
                  <a:cubicBezTo>
                    <a:pt x="22187" y="19096"/>
                    <a:pt x="24761" y="18283"/>
                    <a:pt x="24982" y="16263"/>
                  </a:cubicBezTo>
                  <a:cubicBezTo>
                    <a:pt x="25260" y="13777"/>
                    <a:pt x="22785" y="14996"/>
                    <a:pt x="21436" y="13913"/>
                  </a:cubicBezTo>
                  <a:cubicBezTo>
                    <a:pt x="20255" y="12970"/>
                    <a:pt x="21563" y="12206"/>
                    <a:pt x="23156" y="12206"/>
                  </a:cubicBezTo>
                  <a:cubicBezTo>
                    <a:pt x="23382" y="12206"/>
                    <a:pt x="23614" y="12222"/>
                    <a:pt x="23845" y="12254"/>
                  </a:cubicBezTo>
                  <a:cubicBezTo>
                    <a:pt x="23995" y="12275"/>
                    <a:pt x="24147" y="12285"/>
                    <a:pt x="24299" y="12285"/>
                  </a:cubicBezTo>
                  <a:cubicBezTo>
                    <a:pt x="26044" y="12285"/>
                    <a:pt x="27892" y="10958"/>
                    <a:pt x="27827" y="9317"/>
                  </a:cubicBezTo>
                  <a:cubicBezTo>
                    <a:pt x="27800" y="8647"/>
                    <a:pt x="27416" y="8429"/>
                    <a:pt x="26876" y="8429"/>
                  </a:cubicBezTo>
                  <a:cubicBezTo>
                    <a:pt x="25979" y="8429"/>
                    <a:pt x="24654" y="9030"/>
                    <a:pt x="23829" y="9159"/>
                  </a:cubicBezTo>
                  <a:cubicBezTo>
                    <a:pt x="23772" y="9168"/>
                    <a:pt x="23717" y="9172"/>
                    <a:pt x="23665" y="9172"/>
                  </a:cubicBezTo>
                  <a:cubicBezTo>
                    <a:pt x="22507" y="9172"/>
                    <a:pt x="22488" y="7100"/>
                    <a:pt x="24580" y="5352"/>
                  </a:cubicBezTo>
                  <a:cubicBezTo>
                    <a:pt x="26766" y="3519"/>
                    <a:pt x="27707" y="462"/>
                    <a:pt x="24172" y="27"/>
                  </a:cubicBezTo>
                  <a:cubicBezTo>
                    <a:pt x="24028" y="9"/>
                    <a:pt x="23890" y="1"/>
                    <a:pt x="23757" y="1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2794650" y="3689725"/>
              <a:ext cx="874075" cy="625125"/>
            </a:xfrm>
            <a:custGeom>
              <a:avLst/>
              <a:gdLst/>
              <a:ahLst/>
              <a:cxnLst/>
              <a:rect l="l" t="t" r="r" b="b"/>
              <a:pathLst>
                <a:path w="34963" h="25005" fill="none" extrusionOk="0">
                  <a:moveTo>
                    <a:pt x="0" y="20854"/>
                  </a:moveTo>
                  <a:cubicBezTo>
                    <a:pt x="0" y="20854"/>
                    <a:pt x="2203" y="25004"/>
                    <a:pt x="12559" y="20898"/>
                  </a:cubicBezTo>
                  <a:cubicBezTo>
                    <a:pt x="22915" y="16791"/>
                    <a:pt x="27011" y="10966"/>
                    <a:pt x="28604" y="7643"/>
                  </a:cubicBezTo>
                  <a:cubicBezTo>
                    <a:pt x="30198" y="4314"/>
                    <a:pt x="32629" y="316"/>
                    <a:pt x="34963" y="1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3447475" y="3915850"/>
              <a:ext cx="277675" cy="60825"/>
            </a:xfrm>
            <a:custGeom>
              <a:avLst/>
              <a:gdLst/>
              <a:ahLst/>
              <a:cxnLst/>
              <a:rect l="l" t="t" r="r" b="b"/>
              <a:pathLst>
                <a:path w="11107" h="2433" fill="none" extrusionOk="0">
                  <a:moveTo>
                    <a:pt x="0" y="2432"/>
                  </a:moveTo>
                  <a:cubicBezTo>
                    <a:pt x="0" y="2432"/>
                    <a:pt x="1670" y="675"/>
                    <a:pt x="3889" y="665"/>
                  </a:cubicBezTo>
                  <a:cubicBezTo>
                    <a:pt x="6108" y="654"/>
                    <a:pt x="8523" y="1818"/>
                    <a:pt x="11107" y="1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3420000" y="3698150"/>
              <a:ext cx="57825" cy="268050"/>
            </a:xfrm>
            <a:custGeom>
              <a:avLst/>
              <a:gdLst/>
              <a:ahLst/>
              <a:cxnLst/>
              <a:rect l="l" t="t" r="r" b="b"/>
              <a:pathLst>
                <a:path w="2313" h="10722" fill="none" extrusionOk="0">
                  <a:moveTo>
                    <a:pt x="816" y="1"/>
                  </a:moveTo>
                  <a:cubicBezTo>
                    <a:pt x="816" y="1"/>
                    <a:pt x="1" y="1785"/>
                    <a:pt x="534" y="3950"/>
                  </a:cubicBezTo>
                  <a:cubicBezTo>
                    <a:pt x="1072" y="6114"/>
                    <a:pt x="2312" y="8965"/>
                    <a:pt x="1306" y="10721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3362075" y="4039200"/>
              <a:ext cx="283550" cy="102950"/>
            </a:xfrm>
            <a:custGeom>
              <a:avLst/>
              <a:gdLst/>
              <a:ahLst/>
              <a:cxnLst/>
              <a:rect l="l" t="t" r="r" b="b"/>
              <a:pathLst>
                <a:path w="11342" h="4118" fill="none" extrusionOk="0">
                  <a:moveTo>
                    <a:pt x="1" y="936"/>
                  </a:moveTo>
                  <a:cubicBezTo>
                    <a:pt x="1" y="936"/>
                    <a:pt x="2535" y="0"/>
                    <a:pt x="4330" y="1491"/>
                  </a:cubicBezTo>
                  <a:cubicBezTo>
                    <a:pt x="6130" y="2981"/>
                    <a:pt x="8964" y="4118"/>
                    <a:pt x="11341" y="3041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3234250" y="4150275"/>
              <a:ext cx="246975" cy="139950"/>
            </a:xfrm>
            <a:custGeom>
              <a:avLst/>
              <a:gdLst/>
              <a:ahLst/>
              <a:cxnLst/>
              <a:rect l="l" t="t" r="r" b="b"/>
              <a:pathLst>
                <a:path w="9879" h="5598" fill="none" extrusionOk="0">
                  <a:moveTo>
                    <a:pt x="1" y="99"/>
                  </a:moveTo>
                  <a:cubicBezTo>
                    <a:pt x="1" y="99"/>
                    <a:pt x="3270" y="1"/>
                    <a:pt x="5097" y="2090"/>
                  </a:cubicBezTo>
                  <a:cubicBezTo>
                    <a:pt x="6925" y="4178"/>
                    <a:pt x="7833" y="5598"/>
                    <a:pt x="9878" y="5179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3264450" y="3687700"/>
              <a:ext cx="115200" cy="393275"/>
            </a:xfrm>
            <a:custGeom>
              <a:avLst/>
              <a:gdLst/>
              <a:ahLst/>
              <a:cxnLst/>
              <a:rect l="l" t="t" r="r" b="b"/>
              <a:pathLst>
                <a:path w="4608" h="15731" fill="none" extrusionOk="0">
                  <a:moveTo>
                    <a:pt x="3177" y="15730"/>
                  </a:moveTo>
                  <a:cubicBezTo>
                    <a:pt x="3177" y="15730"/>
                    <a:pt x="4607" y="13353"/>
                    <a:pt x="2954" y="9415"/>
                  </a:cubicBezTo>
                  <a:cubicBezTo>
                    <a:pt x="1306" y="5477"/>
                    <a:pt x="0" y="2013"/>
                    <a:pt x="2056" y="0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3105625" y="3805575"/>
              <a:ext cx="150550" cy="361325"/>
            </a:xfrm>
            <a:custGeom>
              <a:avLst/>
              <a:gdLst/>
              <a:ahLst/>
              <a:cxnLst/>
              <a:rect l="l" t="t" r="r" b="b"/>
              <a:pathLst>
                <a:path w="6022" h="14453" fill="none" extrusionOk="0">
                  <a:moveTo>
                    <a:pt x="1572" y="1"/>
                  </a:moveTo>
                  <a:cubicBezTo>
                    <a:pt x="1572" y="1"/>
                    <a:pt x="0" y="1904"/>
                    <a:pt x="1665" y="4831"/>
                  </a:cubicBezTo>
                  <a:cubicBezTo>
                    <a:pt x="3324" y="7752"/>
                    <a:pt x="6021" y="13147"/>
                    <a:pt x="4020" y="14453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2240525" y="1885675"/>
              <a:ext cx="657200" cy="649525"/>
            </a:xfrm>
            <a:custGeom>
              <a:avLst/>
              <a:gdLst/>
              <a:ahLst/>
              <a:cxnLst/>
              <a:rect l="l" t="t" r="r" b="b"/>
              <a:pathLst>
                <a:path w="26288" h="25981" extrusionOk="0">
                  <a:moveTo>
                    <a:pt x="15897" y="0"/>
                  </a:moveTo>
                  <a:cubicBezTo>
                    <a:pt x="11900" y="0"/>
                    <a:pt x="5615" y="4049"/>
                    <a:pt x="4689" y="4658"/>
                  </a:cubicBezTo>
                  <a:lnTo>
                    <a:pt x="4575" y="4734"/>
                  </a:lnTo>
                  <a:lnTo>
                    <a:pt x="1757" y="9466"/>
                  </a:lnTo>
                  <a:cubicBezTo>
                    <a:pt x="1" y="12218"/>
                    <a:pt x="392" y="16064"/>
                    <a:pt x="1768" y="17423"/>
                  </a:cubicBezTo>
                  <a:cubicBezTo>
                    <a:pt x="2129" y="17781"/>
                    <a:pt x="2459" y="17928"/>
                    <a:pt x="2768" y="17928"/>
                  </a:cubicBezTo>
                  <a:cubicBezTo>
                    <a:pt x="3640" y="17928"/>
                    <a:pt x="4348" y="16758"/>
                    <a:pt x="5119" y="15819"/>
                  </a:cubicBezTo>
                  <a:cubicBezTo>
                    <a:pt x="5468" y="15392"/>
                    <a:pt x="5798" y="15183"/>
                    <a:pt x="6072" y="15183"/>
                  </a:cubicBezTo>
                  <a:cubicBezTo>
                    <a:pt x="6613" y="15183"/>
                    <a:pt x="6942" y="15998"/>
                    <a:pt x="6794" y="17576"/>
                  </a:cubicBezTo>
                  <a:cubicBezTo>
                    <a:pt x="6566" y="19947"/>
                    <a:pt x="7566" y="23706"/>
                    <a:pt x="10068" y="23754"/>
                  </a:cubicBezTo>
                  <a:cubicBezTo>
                    <a:pt x="10097" y="23755"/>
                    <a:pt x="10125" y="23755"/>
                    <a:pt x="10152" y="23755"/>
                  </a:cubicBezTo>
                  <a:cubicBezTo>
                    <a:pt x="12538" y="23755"/>
                    <a:pt x="11145" y="21437"/>
                    <a:pt x="12086" y="20012"/>
                  </a:cubicBezTo>
                  <a:cubicBezTo>
                    <a:pt x="12328" y="19648"/>
                    <a:pt x="12573" y="19492"/>
                    <a:pt x="12802" y="19492"/>
                  </a:cubicBezTo>
                  <a:cubicBezTo>
                    <a:pt x="13482" y="19492"/>
                    <a:pt x="14027" y="20861"/>
                    <a:pt x="13957" y="22264"/>
                  </a:cubicBezTo>
                  <a:cubicBezTo>
                    <a:pt x="13870" y="24039"/>
                    <a:pt x="15309" y="25980"/>
                    <a:pt x="16971" y="25980"/>
                  </a:cubicBezTo>
                  <a:cubicBezTo>
                    <a:pt x="17061" y="25980"/>
                    <a:pt x="17151" y="25974"/>
                    <a:pt x="17243" y="25963"/>
                  </a:cubicBezTo>
                  <a:cubicBezTo>
                    <a:pt x="19016" y="25734"/>
                    <a:pt x="17362" y="23265"/>
                    <a:pt x="17041" y="21970"/>
                  </a:cubicBezTo>
                  <a:cubicBezTo>
                    <a:pt x="16886" y="21332"/>
                    <a:pt x="17333" y="20931"/>
                    <a:pt x="18068" y="20931"/>
                  </a:cubicBezTo>
                  <a:cubicBezTo>
                    <a:pt x="18822" y="20931"/>
                    <a:pt x="19881" y="21353"/>
                    <a:pt x="20903" y="22373"/>
                  </a:cubicBezTo>
                  <a:cubicBezTo>
                    <a:pt x="21892" y="23362"/>
                    <a:pt x="23147" y="24024"/>
                    <a:pt x="24184" y="24024"/>
                  </a:cubicBezTo>
                  <a:cubicBezTo>
                    <a:pt x="25264" y="24024"/>
                    <a:pt x="26107" y="23306"/>
                    <a:pt x="26168" y="21492"/>
                  </a:cubicBezTo>
                  <a:cubicBezTo>
                    <a:pt x="26288" y="17935"/>
                    <a:pt x="21132" y="18386"/>
                    <a:pt x="20294" y="17238"/>
                  </a:cubicBezTo>
                  <a:cubicBezTo>
                    <a:pt x="19486" y="16129"/>
                    <a:pt x="20823" y="15676"/>
                    <a:pt x="22740" y="15676"/>
                  </a:cubicBezTo>
                  <a:cubicBezTo>
                    <a:pt x="22796" y="15676"/>
                    <a:pt x="22853" y="15677"/>
                    <a:pt x="22910" y="15677"/>
                  </a:cubicBezTo>
                  <a:cubicBezTo>
                    <a:pt x="22938" y="15678"/>
                    <a:pt x="22965" y="15678"/>
                    <a:pt x="22992" y="15678"/>
                  </a:cubicBezTo>
                  <a:cubicBezTo>
                    <a:pt x="24941" y="15678"/>
                    <a:pt x="25762" y="14716"/>
                    <a:pt x="24346" y="13246"/>
                  </a:cubicBezTo>
                  <a:cubicBezTo>
                    <a:pt x="23915" y="12797"/>
                    <a:pt x="23307" y="12659"/>
                    <a:pt x="22647" y="12659"/>
                  </a:cubicBezTo>
                  <a:cubicBezTo>
                    <a:pt x="21588" y="12659"/>
                    <a:pt x="20395" y="13015"/>
                    <a:pt x="19582" y="13015"/>
                  </a:cubicBezTo>
                  <a:cubicBezTo>
                    <a:pt x="19214" y="13015"/>
                    <a:pt x="18924" y="12942"/>
                    <a:pt x="18760" y="12729"/>
                  </a:cubicBezTo>
                  <a:cubicBezTo>
                    <a:pt x="18010" y="11756"/>
                    <a:pt x="19375" y="10918"/>
                    <a:pt x="22328" y="10586"/>
                  </a:cubicBezTo>
                  <a:cubicBezTo>
                    <a:pt x="25287" y="10249"/>
                    <a:pt x="25706" y="8052"/>
                    <a:pt x="23035" y="6790"/>
                  </a:cubicBezTo>
                  <a:cubicBezTo>
                    <a:pt x="22530" y="6552"/>
                    <a:pt x="21947" y="6458"/>
                    <a:pt x="21329" y="6458"/>
                  </a:cubicBezTo>
                  <a:cubicBezTo>
                    <a:pt x="19000" y="6458"/>
                    <a:pt x="16164" y="7791"/>
                    <a:pt x="15025" y="7791"/>
                  </a:cubicBezTo>
                  <a:cubicBezTo>
                    <a:pt x="14870" y="7791"/>
                    <a:pt x="14746" y="7766"/>
                    <a:pt x="14659" y="7709"/>
                  </a:cubicBezTo>
                  <a:cubicBezTo>
                    <a:pt x="13778" y="7122"/>
                    <a:pt x="14648" y="6480"/>
                    <a:pt x="16247" y="5577"/>
                  </a:cubicBezTo>
                  <a:cubicBezTo>
                    <a:pt x="17841" y="4679"/>
                    <a:pt x="21518" y="2966"/>
                    <a:pt x="17944" y="535"/>
                  </a:cubicBezTo>
                  <a:cubicBezTo>
                    <a:pt x="17391" y="159"/>
                    <a:pt x="16689" y="0"/>
                    <a:pt x="15897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2191575" y="1631975"/>
              <a:ext cx="695825" cy="823925"/>
            </a:xfrm>
            <a:custGeom>
              <a:avLst/>
              <a:gdLst/>
              <a:ahLst/>
              <a:cxnLst/>
              <a:rect l="l" t="t" r="r" b="b"/>
              <a:pathLst>
                <a:path w="27833" h="32957" fill="none" extrusionOk="0">
                  <a:moveTo>
                    <a:pt x="3933" y="0"/>
                  </a:moveTo>
                  <a:cubicBezTo>
                    <a:pt x="3933" y="0"/>
                    <a:pt x="1" y="2562"/>
                    <a:pt x="5015" y="12516"/>
                  </a:cubicBezTo>
                  <a:cubicBezTo>
                    <a:pt x="10030" y="22464"/>
                    <a:pt x="16198" y="26021"/>
                    <a:pt x="19658" y="27305"/>
                  </a:cubicBezTo>
                  <a:cubicBezTo>
                    <a:pt x="23117" y="28594"/>
                    <a:pt x="27316" y="30655"/>
                    <a:pt x="27833" y="32956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2581825" y="2261150"/>
              <a:ext cx="85425" cy="271150"/>
            </a:xfrm>
            <a:custGeom>
              <a:avLst/>
              <a:gdLst/>
              <a:ahLst/>
              <a:cxnLst/>
              <a:rect l="l" t="t" r="r" b="b"/>
              <a:pathLst>
                <a:path w="3417" h="10846" fill="none" extrusionOk="0">
                  <a:moveTo>
                    <a:pt x="1" y="0"/>
                  </a:moveTo>
                  <a:cubicBezTo>
                    <a:pt x="1" y="0"/>
                    <a:pt x="1904" y="1507"/>
                    <a:pt x="2111" y="3715"/>
                  </a:cubicBezTo>
                  <a:cubicBezTo>
                    <a:pt x="2318" y="5923"/>
                    <a:pt x="1377" y="8436"/>
                    <a:pt x="3417" y="10846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2592700" y="2212875"/>
              <a:ext cx="266000" cy="73725"/>
            </a:xfrm>
            <a:custGeom>
              <a:avLst/>
              <a:gdLst/>
              <a:ahLst/>
              <a:cxnLst/>
              <a:rect l="l" t="t" r="r" b="b"/>
              <a:pathLst>
                <a:path w="10640" h="2949" fill="none" extrusionOk="0">
                  <a:moveTo>
                    <a:pt x="10640" y="653"/>
                  </a:moveTo>
                  <a:cubicBezTo>
                    <a:pt x="10640" y="653"/>
                    <a:pt x="8785" y="0"/>
                    <a:pt x="6680" y="729"/>
                  </a:cubicBezTo>
                  <a:cubicBezTo>
                    <a:pt x="4575" y="1458"/>
                    <a:pt x="1839" y="2948"/>
                    <a:pt x="1" y="2105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2429400" y="2183775"/>
              <a:ext cx="88150" cy="287200"/>
            </a:xfrm>
            <a:custGeom>
              <a:avLst/>
              <a:gdLst/>
              <a:ahLst/>
              <a:cxnLst/>
              <a:rect l="l" t="t" r="r" b="b"/>
              <a:pathLst>
                <a:path w="3526" h="11488" fill="none" extrusionOk="0">
                  <a:moveTo>
                    <a:pt x="2372" y="0"/>
                  </a:moveTo>
                  <a:cubicBezTo>
                    <a:pt x="2372" y="0"/>
                    <a:pt x="3525" y="2443"/>
                    <a:pt x="2203" y="4368"/>
                  </a:cubicBezTo>
                  <a:cubicBezTo>
                    <a:pt x="882" y="6293"/>
                    <a:pt x="1" y="9214"/>
                    <a:pt x="1284" y="11488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2268000" y="2064650"/>
              <a:ext cx="129075" cy="257300"/>
            </a:xfrm>
            <a:custGeom>
              <a:avLst/>
              <a:gdLst/>
              <a:ahLst/>
              <a:cxnLst/>
              <a:rect l="l" t="t" r="r" b="b"/>
              <a:pathLst>
                <a:path w="5163" h="10292" fill="none" extrusionOk="0">
                  <a:moveTo>
                    <a:pt x="4776" y="1"/>
                  </a:moveTo>
                  <a:cubicBezTo>
                    <a:pt x="4776" y="1"/>
                    <a:pt x="5162" y="3248"/>
                    <a:pt x="3247" y="5255"/>
                  </a:cubicBezTo>
                  <a:cubicBezTo>
                    <a:pt x="1333" y="7262"/>
                    <a:pt x="0" y="8290"/>
                    <a:pt x="599" y="10292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2468700" y="2057725"/>
              <a:ext cx="389325" cy="139950"/>
            </a:xfrm>
            <a:custGeom>
              <a:avLst/>
              <a:gdLst/>
              <a:ahLst/>
              <a:cxnLst/>
              <a:rect l="l" t="t" r="r" b="b"/>
              <a:pathLst>
                <a:path w="15573" h="5598" fill="none" extrusionOk="0">
                  <a:moveTo>
                    <a:pt x="0" y="4390"/>
                  </a:moveTo>
                  <a:cubicBezTo>
                    <a:pt x="0" y="4390"/>
                    <a:pt x="2497" y="5597"/>
                    <a:pt x="6272" y="3601"/>
                  </a:cubicBezTo>
                  <a:cubicBezTo>
                    <a:pt x="10047" y="1605"/>
                    <a:pt x="13381" y="0"/>
                    <a:pt x="15573" y="1866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2370800" y="1909650"/>
              <a:ext cx="354375" cy="175150"/>
            </a:xfrm>
            <a:custGeom>
              <a:avLst/>
              <a:gdLst/>
              <a:ahLst/>
              <a:cxnLst/>
              <a:rect l="l" t="t" r="r" b="b"/>
              <a:pathLst>
                <a:path w="14175" h="7006" fill="none" extrusionOk="0">
                  <a:moveTo>
                    <a:pt x="14175" y="1398"/>
                  </a:moveTo>
                  <a:cubicBezTo>
                    <a:pt x="14175" y="1398"/>
                    <a:pt x="12135" y="0"/>
                    <a:pt x="9372" y="1920"/>
                  </a:cubicBezTo>
                  <a:cubicBezTo>
                    <a:pt x="6609" y="3835"/>
                    <a:pt x="1480" y="7006"/>
                    <a:pt x="0" y="5124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5984950" y="2734625"/>
              <a:ext cx="603675" cy="701525"/>
            </a:xfrm>
            <a:custGeom>
              <a:avLst/>
              <a:gdLst/>
              <a:ahLst/>
              <a:cxnLst/>
              <a:rect l="l" t="t" r="r" b="b"/>
              <a:pathLst>
                <a:path w="24147" h="28061" extrusionOk="0">
                  <a:moveTo>
                    <a:pt x="11238" y="0"/>
                  </a:moveTo>
                  <a:lnTo>
                    <a:pt x="5902" y="1371"/>
                  </a:lnTo>
                  <a:cubicBezTo>
                    <a:pt x="2710" y="2089"/>
                    <a:pt x="289" y="5097"/>
                    <a:pt x="305" y="7033"/>
                  </a:cubicBezTo>
                  <a:cubicBezTo>
                    <a:pt x="312" y="8177"/>
                    <a:pt x="963" y="8453"/>
                    <a:pt x="1832" y="8453"/>
                  </a:cubicBezTo>
                  <a:cubicBezTo>
                    <a:pt x="2434" y="8453"/>
                    <a:pt x="3140" y="8320"/>
                    <a:pt x="3808" y="8251"/>
                  </a:cubicBezTo>
                  <a:cubicBezTo>
                    <a:pt x="3923" y="8240"/>
                    <a:pt x="4030" y="8234"/>
                    <a:pt x="4129" y="8234"/>
                  </a:cubicBezTo>
                  <a:cubicBezTo>
                    <a:pt x="5457" y="8234"/>
                    <a:pt x="5470" y="9256"/>
                    <a:pt x="3765" y="10677"/>
                  </a:cubicBezTo>
                  <a:cubicBezTo>
                    <a:pt x="1937" y="12206"/>
                    <a:pt x="1" y="15572"/>
                    <a:pt x="1736" y="17373"/>
                  </a:cubicBezTo>
                  <a:cubicBezTo>
                    <a:pt x="2166" y="17818"/>
                    <a:pt x="2529" y="17988"/>
                    <a:pt x="2857" y="17988"/>
                  </a:cubicBezTo>
                  <a:cubicBezTo>
                    <a:pt x="3858" y="17988"/>
                    <a:pt x="4536" y="16400"/>
                    <a:pt x="5810" y="16138"/>
                  </a:cubicBezTo>
                  <a:cubicBezTo>
                    <a:pt x="5944" y="16110"/>
                    <a:pt x="6064" y="16097"/>
                    <a:pt x="6170" y="16097"/>
                  </a:cubicBezTo>
                  <a:cubicBezTo>
                    <a:pt x="7407" y="16097"/>
                    <a:pt x="6826" y="17886"/>
                    <a:pt x="5549" y="19048"/>
                  </a:cubicBezTo>
                  <a:cubicBezTo>
                    <a:pt x="4167" y="20315"/>
                    <a:pt x="3863" y="22910"/>
                    <a:pt x="5277" y="23992"/>
                  </a:cubicBezTo>
                  <a:cubicBezTo>
                    <a:pt x="5493" y="24157"/>
                    <a:pt x="5689" y="24229"/>
                    <a:pt x="5869" y="24229"/>
                  </a:cubicBezTo>
                  <a:cubicBezTo>
                    <a:pt x="6871" y="24229"/>
                    <a:pt x="7366" y="21986"/>
                    <a:pt x="7947" y="21017"/>
                  </a:cubicBezTo>
                  <a:cubicBezTo>
                    <a:pt x="8117" y="20737"/>
                    <a:pt x="8350" y="20603"/>
                    <a:pt x="8606" y="20603"/>
                  </a:cubicBezTo>
                  <a:cubicBezTo>
                    <a:pt x="9393" y="20603"/>
                    <a:pt x="10394" y="21868"/>
                    <a:pt x="10406" y="24019"/>
                  </a:cubicBezTo>
                  <a:cubicBezTo>
                    <a:pt x="10414" y="26089"/>
                    <a:pt x="11338" y="28061"/>
                    <a:pt x="12834" y="28061"/>
                  </a:cubicBezTo>
                  <a:cubicBezTo>
                    <a:pt x="13403" y="28061"/>
                    <a:pt x="14054" y="27776"/>
                    <a:pt x="14768" y="27103"/>
                  </a:cubicBezTo>
                  <a:cubicBezTo>
                    <a:pt x="17357" y="24661"/>
                    <a:pt x="13376" y="21354"/>
                    <a:pt x="13593" y="19951"/>
                  </a:cubicBezTo>
                  <a:cubicBezTo>
                    <a:pt x="13674" y="19417"/>
                    <a:pt x="13919" y="19188"/>
                    <a:pt x="14268" y="19188"/>
                  </a:cubicBezTo>
                  <a:cubicBezTo>
                    <a:pt x="14837" y="19188"/>
                    <a:pt x="15683" y="19794"/>
                    <a:pt x="16552" y="20680"/>
                  </a:cubicBezTo>
                  <a:cubicBezTo>
                    <a:pt x="17174" y="21316"/>
                    <a:pt x="17774" y="21655"/>
                    <a:pt x="18253" y="21655"/>
                  </a:cubicBezTo>
                  <a:cubicBezTo>
                    <a:pt x="18855" y="21655"/>
                    <a:pt x="19264" y="21119"/>
                    <a:pt x="19283" y="19962"/>
                  </a:cubicBezTo>
                  <a:cubicBezTo>
                    <a:pt x="19310" y="17890"/>
                    <a:pt x="15530" y="16883"/>
                    <a:pt x="15682" y="15665"/>
                  </a:cubicBezTo>
                  <a:cubicBezTo>
                    <a:pt x="15741" y="15188"/>
                    <a:pt x="16014" y="14953"/>
                    <a:pt x="16462" y="14953"/>
                  </a:cubicBezTo>
                  <a:cubicBezTo>
                    <a:pt x="17165" y="14953"/>
                    <a:pt x="18299" y="15529"/>
                    <a:pt x="19723" y="16655"/>
                  </a:cubicBezTo>
                  <a:cubicBezTo>
                    <a:pt x="20477" y="17251"/>
                    <a:pt x="21181" y="17522"/>
                    <a:pt x="21753" y="17522"/>
                  </a:cubicBezTo>
                  <a:cubicBezTo>
                    <a:pt x="22951" y="17522"/>
                    <a:pt x="23575" y="16335"/>
                    <a:pt x="22894" y="14457"/>
                  </a:cubicBezTo>
                  <a:cubicBezTo>
                    <a:pt x="21888" y="11683"/>
                    <a:pt x="16519" y="10248"/>
                    <a:pt x="16302" y="9214"/>
                  </a:cubicBezTo>
                  <a:cubicBezTo>
                    <a:pt x="16187" y="8651"/>
                    <a:pt x="16449" y="8438"/>
                    <a:pt x="16995" y="8438"/>
                  </a:cubicBezTo>
                  <a:cubicBezTo>
                    <a:pt x="17456" y="8438"/>
                    <a:pt x="18120" y="8590"/>
                    <a:pt x="18929" y="8812"/>
                  </a:cubicBezTo>
                  <a:cubicBezTo>
                    <a:pt x="19711" y="9028"/>
                    <a:pt x="20894" y="9419"/>
                    <a:pt x="21899" y="9419"/>
                  </a:cubicBezTo>
                  <a:cubicBezTo>
                    <a:pt x="23164" y="9419"/>
                    <a:pt x="24146" y="8800"/>
                    <a:pt x="23688" y="6435"/>
                  </a:cubicBezTo>
                  <a:cubicBezTo>
                    <a:pt x="22916" y="2464"/>
                    <a:pt x="12674" y="289"/>
                    <a:pt x="11374" y="27"/>
                  </a:cubicBezTo>
                  <a:lnTo>
                    <a:pt x="11238" y="0"/>
                  </a:ln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6194500" y="2400925"/>
              <a:ext cx="287350" cy="1029525"/>
            </a:xfrm>
            <a:custGeom>
              <a:avLst/>
              <a:gdLst/>
              <a:ahLst/>
              <a:cxnLst/>
              <a:rect l="l" t="t" r="r" b="b"/>
              <a:pathLst>
                <a:path w="11494" h="41181" fill="none" extrusionOk="0">
                  <a:moveTo>
                    <a:pt x="11493" y="952"/>
                  </a:moveTo>
                  <a:cubicBezTo>
                    <a:pt x="11493" y="952"/>
                    <a:pt x="6897" y="1"/>
                    <a:pt x="3449" y="10596"/>
                  </a:cubicBezTo>
                  <a:cubicBezTo>
                    <a:pt x="1" y="21197"/>
                    <a:pt x="1877" y="28061"/>
                    <a:pt x="3427" y="31412"/>
                  </a:cubicBezTo>
                  <a:cubicBezTo>
                    <a:pt x="4977" y="34762"/>
                    <a:pt x="6500" y="39184"/>
                    <a:pt x="5249" y="41180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6115625" y="3077000"/>
              <a:ext cx="137650" cy="252675"/>
            </a:xfrm>
            <a:custGeom>
              <a:avLst/>
              <a:gdLst/>
              <a:ahLst/>
              <a:cxnLst/>
              <a:rect l="l" t="t" r="r" b="b"/>
              <a:pathLst>
                <a:path w="5506" h="10107" fill="none" extrusionOk="0">
                  <a:moveTo>
                    <a:pt x="5212" y="1"/>
                  </a:moveTo>
                  <a:cubicBezTo>
                    <a:pt x="5212" y="1"/>
                    <a:pt x="5505" y="2411"/>
                    <a:pt x="4091" y="4124"/>
                  </a:cubicBezTo>
                  <a:cubicBezTo>
                    <a:pt x="2682" y="5837"/>
                    <a:pt x="251" y="6958"/>
                    <a:pt x="1" y="10107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6250650" y="3087750"/>
              <a:ext cx="214325" cy="161425"/>
            </a:xfrm>
            <a:custGeom>
              <a:avLst/>
              <a:gdLst/>
              <a:ahLst/>
              <a:cxnLst/>
              <a:rect l="l" t="t" r="r" b="b"/>
              <a:pathLst>
                <a:path w="8573" h="6457" fill="none" extrusionOk="0">
                  <a:moveTo>
                    <a:pt x="8573" y="6457"/>
                  </a:moveTo>
                  <a:cubicBezTo>
                    <a:pt x="8573" y="6457"/>
                    <a:pt x="7719" y="4689"/>
                    <a:pt x="5712" y="3726"/>
                  </a:cubicBezTo>
                  <a:cubicBezTo>
                    <a:pt x="3700" y="2758"/>
                    <a:pt x="708" y="1893"/>
                    <a:pt x="1" y="1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6012700" y="2956400"/>
              <a:ext cx="221525" cy="184950"/>
            </a:xfrm>
            <a:custGeom>
              <a:avLst/>
              <a:gdLst/>
              <a:ahLst/>
              <a:cxnLst/>
              <a:rect l="l" t="t" r="r" b="b"/>
              <a:pathLst>
                <a:path w="8861" h="7398" fill="none" extrusionOk="0">
                  <a:moveTo>
                    <a:pt x="8861" y="0"/>
                  </a:moveTo>
                  <a:cubicBezTo>
                    <a:pt x="8861" y="0"/>
                    <a:pt x="7963" y="2551"/>
                    <a:pt x="5668" y="2987"/>
                  </a:cubicBezTo>
                  <a:cubicBezTo>
                    <a:pt x="3373" y="3422"/>
                    <a:pt x="691" y="4874"/>
                    <a:pt x="0" y="7398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5990950" y="2800575"/>
              <a:ext cx="255250" cy="109075"/>
            </a:xfrm>
            <a:custGeom>
              <a:avLst/>
              <a:gdLst/>
              <a:ahLst/>
              <a:cxnLst/>
              <a:rect l="l" t="t" r="r" b="b"/>
              <a:pathLst>
                <a:path w="10210" h="4363" fill="none" extrusionOk="0">
                  <a:moveTo>
                    <a:pt x="10209" y="0"/>
                  </a:moveTo>
                  <a:cubicBezTo>
                    <a:pt x="10209" y="0"/>
                    <a:pt x="8202" y="2578"/>
                    <a:pt x="5428" y="2649"/>
                  </a:cubicBezTo>
                  <a:cubicBezTo>
                    <a:pt x="2654" y="2725"/>
                    <a:pt x="985" y="2519"/>
                    <a:pt x="0" y="4362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6231625" y="2930700"/>
              <a:ext cx="320800" cy="229425"/>
            </a:xfrm>
            <a:custGeom>
              <a:avLst/>
              <a:gdLst/>
              <a:ahLst/>
              <a:cxnLst/>
              <a:rect l="l" t="t" r="r" b="b"/>
              <a:pathLst>
                <a:path w="12832" h="9177" fill="none" extrusionOk="0">
                  <a:moveTo>
                    <a:pt x="0" y="0"/>
                  </a:moveTo>
                  <a:cubicBezTo>
                    <a:pt x="0" y="0"/>
                    <a:pt x="920" y="2617"/>
                    <a:pt x="5004" y="3862"/>
                  </a:cubicBezTo>
                  <a:cubicBezTo>
                    <a:pt x="9095" y="5102"/>
                    <a:pt x="12592" y="6310"/>
                    <a:pt x="12831" y="9176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6246575" y="2769825"/>
              <a:ext cx="324075" cy="183325"/>
            </a:xfrm>
            <a:custGeom>
              <a:avLst/>
              <a:gdLst/>
              <a:ahLst/>
              <a:cxnLst/>
              <a:rect l="l" t="t" r="r" b="b"/>
              <a:pathLst>
                <a:path w="12963" h="7333" fill="none" extrusionOk="0">
                  <a:moveTo>
                    <a:pt x="12962" y="7333"/>
                  </a:moveTo>
                  <a:cubicBezTo>
                    <a:pt x="12962" y="7333"/>
                    <a:pt x="12494" y="4907"/>
                    <a:pt x="9187" y="4325"/>
                  </a:cubicBezTo>
                  <a:cubicBezTo>
                    <a:pt x="5875" y="3738"/>
                    <a:pt x="1" y="2378"/>
                    <a:pt x="273" y="1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4205150" y="1455125"/>
              <a:ext cx="707375" cy="620650"/>
            </a:xfrm>
            <a:custGeom>
              <a:avLst/>
              <a:gdLst/>
              <a:ahLst/>
              <a:cxnLst/>
              <a:rect l="l" t="t" r="r" b="b"/>
              <a:pathLst>
                <a:path w="28295" h="24826" extrusionOk="0">
                  <a:moveTo>
                    <a:pt x="14074" y="1"/>
                  </a:moveTo>
                  <a:cubicBezTo>
                    <a:pt x="13012" y="1"/>
                    <a:pt x="12076" y="234"/>
                    <a:pt x="11477" y="667"/>
                  </a:cubicBezTo>
                  <a:cubicBezTo>
                    <a:pt x="9905" y="1804"/>
                    <a:pt x="11428" y="3006"/>
                    <a:pt x="12510" y="4235"/>
                  </a:cubicBezTo>
                  <a:cubicBezTo>
                    <a:pt x="13328" y="5164"/>
                    <a:pt x="13084" y="5817"/>
                    <a:pt x="11919" y="5817"/>
                  </a:cubicBezTo>
                  <a:cubicBezTo>
                    <a:pt x="11543" y="5817"/>
                    <a:pt x="11071" y="5749"/>
                    <a:pt x="10509" y="5600"/>
                  </a:cubicBezTo>
                  <a:cubicBezTo>
                    <a:pt x="9891" y="5438"/>
                    <a:pt x="9159" y="5346"/>
                    <a:pt x="8411" y="5346"/>
                  </a:cubicBezTo>
                  <a:cubicBezTo>
                    <a:pt x="6374" y="5346"/>
                    <a:pt x="4212" y="6028"/>
                    <a:pt x="3878" y="7830"/>
                  </a:cubicBezTo>
                  <a:cubicBezTo>
                    <a:pt x="3416" y="10289"/>
                    <a:pt x="5978" y="9255"/>
                    <a:pt x="7245" y="10430"/>
                  </a:cubicBezTo>
                  <a:cubicBezTo>
                    <a:pt x="8265" y="11384"/>
                    <a:pt x="7185" y="12022"/>
                    <a:pt x="5763" y="12022"/>
                  </a:cubicBezTo>
                  <a:cubicBezTo>
                    <a:pt x="5425" y="12022"/>
                    <a:pt x="5069" y="11986"/>
                    <a:pt x="4716" y="11910"/>
                  </a:cubicBezTo>
                  <a:cubicBezTo>
                    <a:pt x="4483" y="11859"/>
                    <a:pt x="4244" y="11834"/>
                    <a:pt x="4002" y="11834"/>
                  </a:cubicBezTo>
                  <a:cubicBezTo>
                    <a:pt x="2338" y="11834"/>
                    <a:pt x="585" y="12990"/>
                    <a:pt x="533" y="14548"/>
                  </a:cubicBezTo>
                  <a:cubicBezTo>
                    <a:pt x="506" y="15286"/>
                    <a:pt x="954" y="15509"/>
                    <a:pt x="1582" y="15509"/>
                  </a:cubicBezTo>
                  <a:cubicBezTo>
                    <a:pt x="2472" y="15509"/>
                    <a:pt x="3723" y="15063"/>
                    <a:pt x="4504" y="14999"/>
                  </a:cubicBezTo>
                  <a:cubicBezTo>
                    <a:pt x="4534" y="14997"/>
                    <a:pt x="4564" y="14996"/>
                    <a:pt x="4593" y="14996"/>
                  </a:cubicBezTo>
                  <a:cubicBezTo>
                    <a:pt x="5828" y="14996"/>
                    <a:pt x="5740" y="17115"/>
                    <a:pt x="3476" y="18741"/>
                  </a:cubicBezTo>
                  <a:cubicBezTo>
                    <a:pt x="1159" y="20406"/>
                    <a:pt x="0" y="23375"/>
                    <a:pt x="3492" y="24077"/>
                  </a:cubicBezTo>
                  <a:cubicBezTo>
                    <a:pt x="3713" y="24122"/>
                    <a:pt x="3922" y="24142"/>
                    <a:pt x="4120" y="24142"/>
                  </a:cubicBezTo>
                  <a:cubicBezTo>
                    <a:pt x="7037" y="24142"/>
                    <a:pt x="7456" y="19577"/>
                    <a:pt x="8643" y="18981"/>
                  </a:cubicBezTo>
                  <a:cubicBezTo>
                    <a:pt x="8845" y="18878"/>
                    <a:pt x="9020" y="18830"/>
                    <a:pt x="9171" y="18830"/>
                  </a:cubicBezTo>
                  <a:cubicBezTo>
                    <a:pt x="9960" y="18830"/>
                    <a:pt x="10055" y="20155"/>
                    <a:pt x="9758" y="21814"/>
                  </a:cubicBezTo>
                  <a:cubicBezTo>
                    <a:pt x="9508" y="23211"/>
                    <a:pt x="9840" y="24126"/>
                    <a:pt x="10661" y="24126"/>
                  </a:cubicBezTo>
                  <a:cubicBezTo>
                    <a:pt x="11000" y="24126"/>
                    <a:pt x="11423" y="23969"/>
                    <a:pt x="11923" y="23626"/>
                  </a:cubicBezTo>
                  <a:cubicBezTo>
                    <a:pt x="13631" y="22451"/>
                    <a:pt x="12260" y="18785"/>
                    <a:pt x="13342" y="18203"/>
                  </a:cubicBezTo>
                  <a:cubicBezTo>
                    <a:pt x="13498" y="18119"/>
                    <a:pt x="13644" y="18078"/>
                    <a:pt x="13779" y="18078"/>
                  </a:cubicBezTo>
                  <a:cubicBezTo>
                    <a:pt x="14583" y="18078"/>
                    <a:pt x="15006" y="19528"/>
                    <a:pt x="14876" y="22070"/>
                  </a:cubicBezTo>
                  <a:cubicBezTo>
                    <a:pt x="14786" y="23836"/>
                    <a:pt x="15493" y="24825"/>
                    <a:pt x="16434" y="24825"/>
                  </a:cubicBezTo>
                  <a:cubicBezTo>
                    <a:pt x="17076" y="24825"/>
                    <a:pt x="17825" y="24366"/>
                    <a:pt x="18504" y="23381"/>
                  </a:cubicBezTo>
                  <a:cubicBezTo>
                    <a:pt x="20185" y="20955"/>
                    <a:pt x="18243" y="15750"/>
                    <a:pt x="18966" y="14972"/>
                  </a:cubicBezTo>
                  <a:cubicBezTo>
                    <a:pt x="19139" y="14787"/>
                    <a:pt x="19299" y="14701"/>
                    <a:pt x="19450" y="14701"/>
                  </a:cubicBezTo>
                  <a:cubicBezTo>
                    <a:pt x="19932" y="14701"/>
                    <a:pt x="20330" y="15569"/>
                    <a:pt x="20810" y="16881"/>
                  </a:cubicBezTo>
                  <a:cubicBezTo>
                    <a:pt x="21267" y="18140"/>
                    <a:pt x="21970" y="20560"/>
                    <a:pt x="23475" y="20560"/>
                  </a:cubicBezTo>
                  <a:cubicBezTo>
                    <a:pt x="24032" y="20560"/>
                    <a:pt x="24699" y="20228"/>
                    <a:pt x="25504" y="19383"/>
                  </a:cubicBezTo>
                  <a:cubicBezTo>
                    <a:pt x="28294" y="16451"/>
                    <a:pt x="24139" y="6846"/>
                    <a:pt x="23595" y="5633"/>
                  </a:cubicBezTo>
                  <a:cubicBezTo>
                    <a:pt x="23562" y="5551"/>
                    <a:pt x="23541" y="5508"/>
                    <a:pt x="23541" y="5508"/>
                  </a:cubicBezTo>
                  <a:lnTo>
                    <a:pt x="19331" y="1956"/>
                  </a:lnTo>
                  <a:cubicBezTo>
                    <a:pt x="17830" y="607"/>
                    <a:pt x="15787" y="1"/>
                    <a:pt x="14074" y="1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4261025" y="1481850"/>
              <a:ext cx="910275" cy="562700"/>
            </a:xfrm>
            <a:custGeom>
              <a:avLst/>
              <a:gdLst/>
              <a:ahLst/>
              <a:cxnLst/>
              <a:rect l="l" t="t" r="r" b="b"/>
              <a:pathLst>
                <a:path w="36411" h="22508" fill="none" extrusionOk="0">
                  <a:moveTo>
                    <a:pt x="36410" y="4298"/>
                  </a:moveTo>
                  <a:cubicBezTo>
                    <a:pt x="36410" y="4298"/>
                    <a:pt x="34523" y="1"/>
                    <a:pt x="23889" y="3329"/>
                  </a:cubicBezTo>
                  <a:cubicBezTo>
                    <a:pt x="13256" y="6658"/>
                    <a:pt x="8741" y="12162"/>
                    <a:pt x="6908" y="15361"/>
                  </a:cubicBezTo>
                  <a:cubicBezTo>
                    <a:pt x="5075" y="18564"/>
                    <a:pt x="2350" y="22372"/>
                    <a:pt x="1" y="22508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4221450" y="1774475"/>
              <a:ext cx="281500" cy="41225"/>
            </a:xfrm>
            <a:custGeom>
              <a:avLst/>
              <a:gdLst/>
              <a:ahLst/>
              <a:cxnLst/>
              <a:rect l="l" t="t" r="r" b="b"/>
              <a:pathLst>
                <a:path w="11260" h="1649" fill="none" extrusionOk="0">
                  <a:moveTo>
                    <a:pt x="11260" y="17"/>
                  </a:moveTo>
                  <a:cubicBezTo>
                    <a:pt x="11260" y="17"/>
                    <a:pt x="9465" y="1649"/>
                    <a:pt x="7251" y="1491"/>
                  </a:cubicBezTo>
                  <a:cubicBezTo>
                    <a:pt x="5037" y="1328"/>
                    <a:pt x="2715" y="1"/>
                    <a:pt x="1" y="1616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4468675" y="1784950"/>
              <a:ext cx="44475" cy="268175"/>
            </a:xfrm>
            <a:custGeom>
              <a:avLst/>
              <a:gdLst/>
              <a:ahLst/>
              <a:cxnLst/>
              <a:rect l="l" t="t" r="r" b="b"/>
              <a:pathLst>
                <a:path w="1779" h="10727" fill="none" extrusionOk="0">
                  <a:moveTo>
                    <a:pt x="832" y="10726"/>
                  </a:moveTo>
                  <a:cubicBezTo>
                    <a:pt x="832" y="10726"/>
                    <a:pt x="1779" y="9008"/>
                    <a:pt x="1403" y="6810"/>
                  </a:cubicBezTo>
                  <a:cubicBezTo>
                    <a:pt x="1028" y="4613"/>
                    <a:pt x="0" y="1676"/>
                    <a:pt x="1131" y="0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4315425" y="1599600"/>
              <a:ext cx="279050" cy="114525"/>
            </a:xfrm>
            <a:custGeom>
              <a:avLst/>
              <a:gdLst/>
              <a:ahLst/>
              <a:cxnLst/>
              <a:rect l="l" t="t" r="r" b="b"/>
              <a:pathLst>
                <a:path w="11162" h="4581" fill="none" extrusionOk="0">
                  <a:moveTo>
                    <a:pt x="11161" y="3835"/>
                  </a:moveTo>
                  <a:cubicBezTo>
                    <a:pt x="11161" y="3835"/>
                    <a:pt x="8561" y="4581"/>
                    <a:pt x="6875" y="2965"/>
                  </a:cubicBezTo>
                  <a:cubicBezTo>
                    <a:pt x="5195" y="1344"/>
                    <a:pt x="2453" y="1"/>
                    <a:pt x="0" y="898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4491650" y="1463500"/>
              <a:ext cx="236900" cy="151500"/>
            </a:xfrm>
            <a:custGeom>
              <a:avLst/>
              <a:gdLst/>
              <a:ahLst/>
              <a:cxnLst/>
              <a:rect l="l" t="t" r="r" b="b"/>
              <a:pathLst>
                <a:path w="9476" h="6060" fill="none" extrusionOk="0">
                  <a:moveTo>
                    <a:pt x="9475" y="6060"/>
                  </a:moveTo>
                  <a:cubicBezTo>
                    <a:pt x="9475" y="6060"/>
                    <a:pt x="6212" y="5918"/>
                    <a:pt x="4537" y="3699"/>
                  </a:cubicBezTo>
                  <a:cubicBezTo>
                    <a:pt x="2867" y="1480"/>
                    <a:pt x="2073" y="0"/>
                    <a:pt x="0" y="267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4573925" y="1678475"/>
              <a:ext cx="93850" cy="394375"/>
            </a:xfrm>
            <a:custGeom>
              <a:avLst/>
              <a:gdLst/>
              <a:ahLst/>
              <a:cxnLst/>
              <a:rect l="l" t="t" r="r" b="b"/>
              <a:pathLst>
                <a:path w="3754" h="15775" fill="none" extrusionOk="0">
                  <a:moveTo>
                    <a:pt x="1599" y="1"/>
                  </a:moveTo>
                  <a:cubicBezTo>
                    <a:pt x="1599" y="1"/>
                    <a:pt x="0" y="2269"/>
                    <a:pt x="1354" y="6315"/>
                  </a:cubicBezTo>
                  <a:cubicBezTo>
                    <a:pt x="2709" y="10368"/>
                    <a:pt x="3753" y="13919"/>
                    <a:pt x="1550" y="15774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4705275" y="1603000"/>
              <a:ext cx="129325" cy="364875"/>
            </a:xfrm>
            <a:custGeom>
              <a:avLst/>
              <a:gdLst/>
              <a:ahLst/>
              <a:cxnLst/>
              <a:rect l="l" t="t" r="r" b="b"/>
              <a:pathLst>
                <a:path w="5173" h="14595" fill="none" extrusionOk="0">
                  <a:moveTo>
                    <a:pt x="3470" y="14594"/>
                  </a:moveTo>
                  <a:cubicBezTo>
                    <a:pt x="3470" y="14594"/>
                    <a:pt x="5173" y="12810"/>
                    <a:pt x="3737" y="9770"/>
                  </a:cubicBezTo>
                  <a:cubicBezTo>
                    <a:pt x="2296" y="6734"/>
                    <a:pt x="0" y="1154"/>
                    <a:pt x="2100" y="1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6030500" y="4019250"/>
              <a:ext cx="400775" cy="86125"/>
            </a:xfrm>
            <a:custGeom>
              <a:avLst/>
              <a:gdLst/>
              <a:ahLst/>
              <a:cxnLst/>
              <a:rect l="l" t="t" r="r" b="b"/>
              <a:pathLst>
                <a:path w="16031" h="3445" extrusionOk="0">
                  <a:moveTo>
                    <a:pt x="7061" y="0"/>
                  </a:moveTo>
                  <a:cubicBezTo>
                    <a:pt x="4599" y="0"/>
                    <a:pt x="830" y="637"/>
                    <a:pt x="1" y="2430"/>
                  </a:cubicBezTo>
                  <a:cubicBezTo>
                    <a:pt x="1" y="2430"/>
                    <a:pt x="1923" y="3445"/>
                    <a:pt x="5366" y="3445"/>
                  </a:cubicBezTo>
                  <a:cubicBezTo>
                    <a:pt x="8056" y="3445"/>
                    <a:pt x="11674" y="2825"/>
                    <a:pt x="16030" y="619"/>
                  </a:cubicBezTo>
                  <a:cubicBezTo>
                    <a:pt x="16030" y="619"/>
                    <a:pt x="10498" y="575"/>
                    <a:pt x="8780" y="151"/>
                  </a:cubicBezTo>
                  <a:cubicBezTo>
                    <a:pt x="8389" y="55"/>
                    <a:pt x="7781" y="0"/>
                    <a:pt x="7061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6151125" y="3606100"/>
              <a:ext cx="349625" cy="201150"/>
            </a:xfrm>
            <a:custGeom>
              <a:avLst/>
              <a:gdLst/>
              <a:ahLst/>
              <a:cxnLst/>
              <a:rect l="l" t="t" r="r" b="b"/>
              <a:pathLst>
                <a:path w="13985" h="8046" extrusionOk="0">
                  <a:moveTo>
                    <a:pt x="13984" y="1"/>
                  </a:moveTo>
                  <a:cubicBezTo>
                    <a:pt x="13984" y="1"/>
                    <a:pt x="8893" y="2160"/>
                    <a:pt x="7142" y="2454"/>
                  </a:cubicBezTo>
                  <a:cubicBezTo>
                    <a:pt x="5396" y="2753"/>
                    <a:pt x="66" y="5489"/>
                    <a:pt x="0" y="8040"/>
                  </a:cubicBezTo>
                  <a:cubicBezTo>
                    <a:pt x="0" y="8040"/>
                    <a:pt x="83" y="8046"/>
                    <a:pt x="240" y="8046"/>
                  </a:cubicBezTo>
                  <a:cubicBezTo>
                    <a:pt x="1512" y="8046"/>
                    <a:pt x="7660" y="7628"/>
                    <a:pt x="13984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6066550" y="3900550"/>
              <a:ext cx="412975" cy="89575"/>
            </a:xfrm>
            <a:custGeom>
              <a:avLst/>
              <a:gdLst/>
              <a:ahLst/>
              <a:cxnLst/>
              <a:rect l="l" t="t" r="r" b="b"/>
              <a:pathLst>
                <a:path w="16519" h="3583" extrusionOk="0">
                  <a:moveTo>
                    <a:pt x="11935" y="1"/>
                  </a:moveTo>
                  <a:cubicBezTo>
                    <a:pt x="8155" y="1"/>
                    <a:pt x="2950" y="587"/>
                    <a:pt x="0" y="3441"/>
                  </a:cubicBezTo>
                  <a:cubicBezTo>
                    <a:pt x="0" y="3441"/>
                    <a:pt x="1380" y="3583"/>
                    <a:pt x="3319" y="3583"/>
                  </a:cubicBezTo>
                  <a:cubicBezTo>
                    <a:pt x="6141" y="3583"/>
                    <a:pt x="10149" y="3283"/>
                    <a:pt x="12815" y="1810"/>
                  </a:cubicBezTo>
                  <a:cubicBezTo>
                    <a:pt x="12815" y="1810"/>
                    <a:pt x="15344" y="280"/>
                    <a:pt x="16405" y="280"/>
                  </a:cubicBezTo>
                  <a:cubicBezTo>
                    <a:pt x="16445" y="280"/>
                    <a:pt x="16483" y="282"/>
                    <a:pt x="16519" y="287"/>
                  </a:cubicBezTo>
                  <a:cubicBezTo>
                    <a:pt x="16519" y="287"/>
                    <a:pt x="14574" y="1"/>
                    <a:pt x="11935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6104475" y="3790750"/>
              <a:ext cx="406600" cy="108475"/>
            </a:xfrm>
            <a:custGeom>
              <a:avLst/>
              <a:gdLst/>
              <a:ahLst/>
              <a:cxnLst/>
              <a:rect l="l" t="t" r="r" b="b"/>
              <a:pathLst>
                <a:path w="16264" h="4339" extrusionOk="0">
                  <a:moveTo>
                    <a:pt x="14255" y="0"/>
                  </a:moveTo>
                  <a:cubicBezTo>
                    <a:pt x="10724" y="0"/>
                    <a:pt x="3456" y="496"/>
                    <a:pt x="1" y="4330"/>
                  </a:cubicBezTo>
                  <a:cubicBezTo>
                    <a:pt x="1" y="4330"/>
                    <a:pt x="240" y="4339"/>
                    <a:pt x="658" y="4339"/>
                  </a:cubicBezTo>
                  <a:cubicBezTo>
                    <a:pt x="2711" y="4339"/>
                    <a:pt x="9085" y="4143"/>
                    <a:pt x="12669" y="1834"/>
                  </a:cubicBezTo>
                  <a:cubicBezTo>
                    <a:pt x="12669" y="1834"/>
                    <a:pt x="15189" y="59"/>
                    <a:pt x="16211" y="59"/>
                  </a:cubicBezTo>
                  <a:cubicBezTo>
                    <a:pt x="16229" y="59"/>
                    <a:pt x="16247" y="60"/>
                    <a:pt x="16264" y="61"/>
                  </a:cubicBezTo>
                  <a:cubicBezTo>
                    <a:pt x="16264" y="61"/>
                    <a:pt x="15487" y="0"/>
                    <a:pt x="1425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6196275" y="3500575"/>
              <a:ext cx="290050" cy="187150"/>
            </a:xfrm>
            <a:custGeom>
              <a:avLst/>
              <a:gdLst/>
              <a:ahLst/>
              <a:cxnLst/>
              <a:rect l="l" t="t" r="r" b="b"/>
              <a:pathLst>
                <a:path w="11602" h="7486" extrusionOk="0">
                  <a:moveTo>
                    <a:pt x="11602" y="1"/>
                  </a:moveTo>
                  <a:lnTo>
                    <a:pt x="11602" y="1"/>
                  </a:lnTo>
                  <a:cubicBezTo>
                    <a:pt x="11602" y="1"/>
                    <a:pt x="11602" y="1"/>
                    <a:pt x="11602" y="1"/>
                  </a:cubicBezTo>
                  <a:lnTo>
                    <a:pt x="11602" y="1"/>
                  </a:lnTo>
                  <a:cubicBezTo>
                    <a:pt x="11602" y="1"/>
                    <a:pt x="11602" y="1"/>
                    <a:pt x="11602" y="1"/>
                  </a:cubicBezTo>
                  <a:close/>
                  <a:moveTo>
                    <a:pt x="11602" y="1"/>
                  </a:moveTo>
                  <a:lnTo>
                    <a:pt x="11602" y="1"/>
                  </a:lnTo>
                  <a:cubicBezTo>
                    <a:pt x="11593" y="5"/>
                    <a:pt x="3261" y="2263"/>
                    <a:pt x="0" y="7485"/>
                  </a:cubicBezTo>
                  <a:cubicBezTo>
                    <a:pt x="0" y="7485"/>
                    <a:pt x="5706" y="6734"/>
                    <a:pt x="11602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6234625" y="3382000"/>
              <a:ext cx="222200" cy="198425"/>
            </a:xfrm>
            <a:custGeom>
              <a:avLst/>
              <a:gdLst/>
              <a:ahLst/>
              <a:cxnLst/>
              <a:rect l="l" t="t" r="r" b="b"/>
              <a:pathLst>
                <a:path w="8888" h="7937" extrusionOk="0">
                  <a:moveTo>
                    <a:pt x="8888" y="1"/>
                  </a:moveTo>
                  <a:lnTo>
                    <a:pt x="8888" y="1"/>
                  </a:lnTo>
                  <a:cubicBezTo>
                    <a:pt x="8887" y="1"/>
                    <a:pt x="5183" y="34"/>
                    <a:pt x="0" y="7937"/>
                  </a:cubicBezTo>
                  <a:cubicBezTo>
                    <a:pt x="0" y="7937"/>
                    <a:pt x="5439" y="6250"/>
                    <a:pt x="8888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5738850" y="3801900"/>
              <a:ext cx="307050" cy="276200"/>
            </a:xfrm>
            <a:custGeom>
              <a:avLst/>
              <a:gdLst/>
              <a:ahLst/>
              <a:cxnLst/>
              <a:rect l="l" t="t" r="r" b="b"/>
              <a:pathLst>
                <a:path w="12282" h="11048" extrusionOk="0">
                  <a:moveTo>
                    <a:pt x="0" y="1"/>
                  </a:moveTo>
                  <a:lnTo>
                    <a:pt x="0" y="1"/>
                  </a:lnTo>
                  <a:cubicBezTo>
                    <a:pt x="4939" y="9976"/>
                    <a:pt x="11749" y="11048"/>
                    <a:pt x="11749" y="11048"/>
                  </a:cubicBezTo>
                  <a:cubicBezTo>
                    <a:pt x="12282" y="8551"/>
                    <a:pt x="7724" y="4657"/>
                    <a:pt x="6086" y="3966"/>
                  </a:cubicBezTo>
                  <a:cubicBezTo>
                    <a:pt x="4455" y="327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5953550" y="3456125"/>
              <a:ext cx="227925" cy="352075"/>
            </a:xfrm>
            <a:custGeom>
              <a:avLst/>
              <a:gdLst/>
              <a:ahLst/>
              <a:cxnLst/>
              <a:rect l="l" t="t" r="r" b="b"/>
              <a:pathLst>
                <a:path w="9117" h="14083" extrusionOk="0">
                  <a:moveTo>
                    <a:pt x="0" y="0"/>
                  </a:moveTo>
                  <a:lnTo>
                    <a:pt x="0" y="0"/>
                  </a:lnTo>
                  <a:cubicBezTo>
                    <a:pt x="1692" y="10998"/>
                    <a:pt x="7860" y="14082"/>
                    <a:pt x="7860" y="14082"/>
                  </a:cubicBezTo>
                  <a:cubicBezTo>
                    <a:pt x="9116" y="11868"/>
                    <a:pt x="5956" y="6777"/>
                    <a:pt x="4607" y="5619"/>
                  </a:cubicBezTo>
                  <a:cubicBezTo>
                    <a:pt x="3259" y="4466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5788750" y="3676275"/>
              <a:ext cx="283525" cy="310450"/>
            </a:xfrm>
            <a:custGeom>
              <a:avLst/>
              <a:gdLst/>
              <a:ahLst/>
              <a:cxnLst/>
              <a:rect l="l" t="t" r="r" b="b"/>
              <a:pathLst>
                <a:path w="11341" h="12418" extrusionOk="0">
                  <a:moveTo>
                    <a:pt x="0" y="0"/>
                  </a:moveTo>
                  <a:cubicBezTo>
                    <a:pt x="860" y="484"/>
                    <a:pt x="2056" y="3438"/>
                    <a:pt x="2056" y="3438"/>
                  </a:cubicBezTo>
                  <a:cubicBezTo>
                    <a:pt x="4172" y="8121"/>
                    <a:pt x="11341" y="12418"/>
                    <a:pt x="11341" y="12418"/>
                  </a:cubicBezTo>
                  <a:cubicBezTo>
                    <a:pt x="10231" y="5538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5850875" y="3574425"/>
              <a:ext cx="261800" cy="329075"/>
            </a:xfrm>
            <a:custGeom>
              <a:avLst/>
              <a:gdLst/>
              <a:ahLst/>
              <a:cxnLst/>
              <a:rect l="l" t="t" r="r" b="b"/>
              <a:pathLst>
                <a:path w="10472" h="13163" extrusionOk="0">
                  <a:moveTo>
                    <a:pt x="1" y="0"/>
                  </a:moveTo>
                  <a:cubicBezTo>
                    <a:pt x="828" y="544"/>
                    <a:pt x="1818" y="3574"/>
                    <a:pt x="1818" y="3574"/>
                  </a:cubicBezTo>
                  <a:cubicBezTo>
                    <a:pt x="3607" y="8387"/>
                    <a:pt x="10471" y="13163"/>
                    <a:pt x="10471" y="13163"/>
                  </a:cubicBezTo>
                  <a:cubicBezTo>
                    <a:pt x="9829" y="6229"/>
                    <a:pt x="4" y="2"/>
                    <a:pt x="1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6079600" y="3366100"/>
              <a:ext cx="133150" cy="323650"/>
            </a:xfrm>
            <a:custGeom>
              <a:avLst/>
              <a:gdLst/>
              <a:ahLst/>
              <a:cxnLst/>
              <a:rect l="l" t="t" r="r" b="b"/>
              <a:pathLst>
                <a:path w="5326" h="12946" extrusionOk="0">
                  <a:moveTo>
                    <a:pt x="0" y="1"/>
                  </a:moveTo>
                  <a:cubicBezTo>
                    <a:pt x="691" y="8926"/>
                    <a:pt x="4814" y="12946"/>
                    <a:pt x="4814" y="12946"/>
                  </a:cubicBezTo>
                  <a:cubicBezTo>
                    <a:pt x="5325" y="680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6155750" y="3292275"/>
              <a:ext cx="98200" cy="292100"/>
            </a:xfrm>
            <a:custGeom>
              <a:avLst/>
              <a:gdLst/>
              <a:ahLst/>
              <a:cxnLst/>
              <a:rect l="l" t="t" r="r" b="b"/>
              <a:pathLst>
                <a:path w="3928" h="11684" extrusionOk="0">
                  <a:moveTo>
                    <a:pt x="979" y="0"/>
                  </a:moveTo>
                  <a:lnTo>
                    <a:pt x="979" y="0"/>
                  </a:lnTo>
                  <a:cubicBezTo>
                    <a:pt x="0" y="7076"/>
                    <a:pt x="3345" y="11683"/>
                    <a:pt x="3345" y="11683"/>
                  </a:cubicBezTo>
                  <a:cubicBezTo>
                    <a:pt x="3927" y="2246"/>
                    <a:pt x="985" y="0"/>
                    <a:pt x="979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5937225" y="3562050"/>
              <a:ext cx="309650" cy="685225"/>
            </a:xfrm>
            <a:custGeom>
              <a:avLst/>
              <a:gdLst/>
              <a:ahLst/>
              <a:cxnLst/>
              <a:rect l="l" t="t" r="r" b="b"/>
              <a:pathLst>
                <a:path w="12386" h="27409" extrusionOk="0">
                  <a:moveTo>
                    <a:pt x="11983" y="0"/>
                  </a:moveTo>
                  <a:cubicBezTo>
                    <a:pt x="11831" y="3819"/>
                    <a:pt x="1" y="26984"/>
                    <a:pt x="1" y="26984"/>
                  </a:cubicBezTo>
                  <a:lnTo>
                    <a:pt x="768" y="27408"/>
                  </a:lnTo>
                  <a:cubicBezTo>
                    <a:pt x="6174" y="16726"/>
                    <a:pt x="12386" y="223"/>
                    <a:pt x="12386" y="223"/>
                  </a:cubicBezTo>
                  <a:lnTo>
                    <a:pt x="11983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5951650" y="3573325"/>
              <a:ext cx="288825" cy="658700"/>
            </a:xfrm>
            <a:custGeom>
              <a:avLst/>
              <a:gdLst/>
              <a:ahLst/>
              <a:cxnLst/>
              <a:rect l="l" t="t" r="r" b="b"/>
              <a:pathLst>
                <a:path w="11553" h="26348" extrusionOk="0">
                  <a:moveTo>
                    <a:pt x="11553" y="1"/>
                  </a:moveTo>
                  <a:lnTo>
                    <a:pt x="0" y="26348"/>
                  </a:lnTo>
                  <a:cubicBezTo>
                    <a:pt x="10181" y="5866"/>
                    <a:pt x="11553" y="2"/>
                    <a:pt x="11553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6037575" y="4050875"/>
              <a:ext cx="302850" cy="20300"/>
            </a:xfrm>
            <a:custGeom>
              <a:avLst/>
              <a:gdLst/>
              <a:ahLst/>
              <a:cxnLst/>
              <a:rect l="l" t="t" r="r" b="b"/>
              <a:pathLst>
                <a:path w="12114" h="812" extrusionOk="0">
                  <a:moveTo>
                    <a:pt x="12114" y="1"/>
                  </a:moveTo>
                  <a:lnTo>
                    <a:pt x="1" y="724"/>
                  </a:lnTo>
                  <a:cubicBezTo>
                    <a:pt x="1" y="724"/>
                    <a:pt x="1693" y="811"/>
                    <a:pt x="3869" y="811"/>
                  </a:cubicBezTo>
                  <a:cubicBezTo>
                    <a:pt x="6679" y="811"/>
                    <a:pt x="10296" y="666"/>
                    <a:pt x="12114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5797450" y="3860525"/>
              <a:ext cx="231850" cy="203850"/>
            </a:xfrm>
            <a:custGeom>
              <a:avLst/>
              <a:gdLst/>
              <a:ahLst/>
              <a:cxnLst/>
              <a:rect l="l" t="t" r="r" b="b"/>
              <a:pathLst>
                <a:path w="9274" h="8154" extrusionOk="0">
                  <a:moveTo>
                    <a:pt x="0" y="0"/>
                  </a:moveTo>
                  <a:lnTo>
                    <a:pt x="0" y="0"/>
                  </a:lnTo>
                  <a:cubicBezTo>
                    <a:pt x="800" y="2616"/>
                    <a:pt x="9274" y="8153"/>
                    <a:pt x="9274" y="81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6080550" y="3917625"/>
              <a:ext cx="318075" cy="60800"/>
            </a:xfrm>
            <a:custGeom>
              <a:avLst/>
              <a:gdLst/>
              <a:ahLst/>
              <a:cxnLst/>
              <a:rect l="l" t="t" r="r" b="b"/>
              <a:pathLst>
                <a:path w="12723" h="2432" extrusionOk="0">
                  <a:moveTo>
                    <a:pt x="12723" y="1"/>
                  </a:moveTo>
                  <a:cubicBezTo>
                    <a:pt x="10917" y="50"/>
                    <a:pt x="1" y="2432"/>
                    <a:pt x="1" y="2432"/>
                  </a:cubicBezTo>
                  <a:lnTo>
                    <a:pt x="12723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5853750" y="3738400"/>
              <a:ext cx="213100" cy="236500"/>
            </a:xfrm>
            <a:custGeom>
              <a:avLst/>
              <a:gdLst/>
              <a:ahLst/>
              <a:cxnLst/>
              <a:rect l="l" t="t" r="r" b="b"/>
              <a:pathLst>
                <a:path w="8524" h="9460" extrusionOk="0">
                  <a:moveTo>
                    <a:pt x="0" y="1"/>
                  </a:moveTo>
                  <a:lnTo>
                    <a:pt x="8523" y="9460"/>
                  </a:lnTo>
                  <a:cubicBezTo>
                    <a:pt x="8523" y="9460"/>
                    <a:pt x="3383" y="2356"/>
                    <a:pt x="0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5901050" y="3620250"/>
              <a:ext cx="205900" cy="269800"/>
            </a:xfrm>
            <a:custGeom>
              <a:avLst/>
              <a:gdLst/>
              <a:ahLst/>
              <a:cxnLst/>
              <a:rect l="l" t="t" r="r" b="b"/>
              <a:pathLst>
                <a:path w="8236" h="10792" extrusionOk="0">
                  <a:moveTo>
                    <a:pt x="1" y="0"/>
                  </a:moveTo>
                  <a:cubicBezTo>
                    <a:pt x="1257" y="3150"/>
                    <a:pt x="8236" y="10791"/>
                    <a:pt x="8236" y="107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6117400" y="3808700"/>
              <a:ext cx="308150" cy="83125"/>
            </a:xfrm>
            <a:custGeom>
              <a:avLst/>
              <a:gdLst/>
              <a:ahLst/>
              <a:cxnLst/>
              <a:rect l="l" t="t" r="r" b="b"/>
              <a:pathLst>
                <a:path w="12326" h="3325" extrusionOk="0">
                  <a:moveTo>
                    <a:pt x="12326" y="1"/>
                  </a:moveTo>
                  <a:cubicBezTo>
                    <a:pt x="10661" y="28"/>
                    <a:pt x="1" y="3324"/>
                    <a:pt x="1" y="3324"/>
                  </a:cubicBezTo>
                  <a:lnTo>
                    <a:pt x="1" y="3324"/>
                  </a:lnTo>
                  <a:lnTo>
                    <a:pt x="12326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982925" y="3520700"/>
              <a:ext cx="169175" cy="271850"/>
            </a:xfrm>
            <a:custGeom>
              <a:avLst/>
              <a:gdLst/>
              <a:ahLst/>
              <a:cxnLst/>
              <a:rect l="l" t="t" r="r" b="b"/>
              <a:pathLst>
                <a:path w="6767" h="10874" extrusionOk="0">
                  <a:moveTo>
                    <a:pt x="0" y="1"/>
                  </a:moveTo>
                  <a:cubicBezTo>
                    <a:pt x="403" y="2231"/>
                    <a:pt x="6767" y="10874"/>
                    <a:pt x="6767" y="1087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6159000" y="3649900"/>
              <a:ext cx="282875" cy="141025"/>
            </a:xfrm>
            <a:custGeom>
              <a:avLst/>
              <a:gdLst/>
              <a:ahLst/>
              <a:cxnLst/>
              <a:rect l="l" t="t" r="r" b="b"/>
              <a:pathLst>
                <a:path w="11315" h="5641" extrusionOk="0">
                  <a:moveTo>
                    <a:pt x="11314" y="0"/>
                  </a:moveTo>
                  <a:lnTo>
                    <a:pt x="1" y="5640"/>
                  </a:lnTo>
                  <a:cubicBezTo>
                    <a:pt x="1" y="5640"/>
                    <a:pt x="9715" y="1436"/>
                    <a:pt x="1131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6204575" y="3532800"/>
              <a:ext cx="234300" cy="148525"/>
            </a:xfrm>
            <a:custGeom>
              <a:avLst/>
              <a:gdLst/>
              <a:ahLst/>
              <a:cxnLst/>
              <a:rect l="l" t="t" r="r" b="b"/>
              <a:pathLst>
                <a:path w="9372" h="5941" extrusionOk="0">
                  <a:moveTo>
                    <a:pt x="9372" y="1"/>
                  </a:moveTo>
                  <a:cubicBezTo>
                    <a:pt x="8023" y="235"/>
                    <a:pt x="0" y="5940"/>
                    <a:pt x="0" y="5940"/>
                  </a:cubicBezTo>
                  <a:lnTo>
                    <a:pt x="0" y="5940"/>
                  </a:lnTo>
                  <a:lnTo>
                    <a:pt x="9372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6100275" y="3414250"/>
              <a:ext cx="99275" cy="267625"/>
            </a:xfrm>
            <a:custGeom>
              <a:avLst/>
              <a:gdLst/>
              <a:ahLst/>
              <a:cxnLst/>
              <a:rect l="l" t="t" r="r" b="b"/>
              <a:pathLst>
                <a:path w="3971" h="10705" extrusionOk="0">
                  <a:moveTo>
                    <a:pt x="0" y="0"/>
                  </a:moveTo>
                  <a:lnTo>
                    <a:pt x="3971" y="10704"/>
                  </a:lnTo>
                  <a:cubicBezTo>
                    <a:pt x="3971" y="10704"/>
                    <a:pt x="272" y="179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6245625" y="3413150"/>
              <a:ext cx="172850" cy="157750"/>
            </a:xfrm>
            <a:custGeom>
              <a:avLst/>
              <a:gdLst/>
              <a:ahLst/>
              <a:cxnLst/>
              <a:rect l="l" t="t" r="r" b="b"/>
              <a:pathLst>
                <a:path w="6914" h="6310" extrusionOk="0">
                  <a:moveTo>
                    <a:pt x="6914" y="0"/>
                  </a:moveTo>
                  <a:lnTo>
                    <a:pt x="1" y="6310"/>
                  </a:lnTo>
                  <a:cubicBezTo>
                    <a:pt x="1" y="6310"/>
                    <a:pt x="5995" y="1132"/>
                    <a:pt x="691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6189875" y="3326000"/>
              <a:ext cx="46950" cy="236075"/>
            </a:xfrm>
            <a:custGeom>
              <a:avLst/>
              <a:gdLst/>
              <a:ahLst/>
              <a:cxnLst/>
              <a:rect l="l" t="t" r="r" b="b"/>
              <a:pathLst>
                <a:path w="1878" h="9443" extrusionOk="0">
                  <a:moveTo>
                    <a:pt x="1" y="0"/>
                  </a:moveTo>
                  <a:lnTo>
                    <a:pt x="1" y="0"/>
                  </a:lnTo>
                  <a:cubicBezTo>
                    <a:pt x="224" y="2208"/>
                    <a:pt x="1877" y="9442"/>
                    <a:pt x="1877" y="94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2553825" y="3818500"/>
              <a:ext cx="468875" cy="413400"/>
            </a:xfrm>
            <a:custGeom>
              <a:avLst/>
              <a:gdLst/>
              <a:ahLst/>
              <a:cxnLst/>
              <a:rect l="l" t="t" r="r" b="b"/>
              <a:pathLst>
                <a:path w="18755" h="16536" extrusionOk="0">
                  <a:moveTo>
                    <a:pt x="18754" y="1"/>
                  </a:moveTo>
                  <a:cubicBezTo>
                    <a:pt x="18754" y="1"/>
                    <a:pt x="11950" y="4885"/>
                    <a:pt x="9459" y="5902"/>
                  </a:cubicBezTo>
                  <a:cubicBezTo>
                    <a:pt x="6973" y="6919"/>
                    <a:pt x="0" y="12744"/>
                    <a:pt x="756" y="16535"/>
                  </a:cubicBezTo>
                  <a:cubicBezTo>
                    <a:pt x="756" y="16535"/>
                    <a:pt x="11102" y="15029"/>
                    <a:pt x="18754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2421375" y="3231750"/>
              <a:ext cx="303525" cy="558350"/>
            </a:xfrm>
            <a:custGeom>
              <a:avLst/>
              <a:gdLst/>
              <a:ahLst/>
              <a:cxnLst/>
              <a:rect l="l" t="t" r="r" b="b"/>
              <a:pathLst>
                <a:path w="12141" h="22334" extrusionOk="0">
                  <a:moveTo>
                    <a:pt x="12141" y="1"/>
                  </a:moveTo>
                  <a:cubicBezTo>
                    <a:pt x="12141" y="1"/>
                    <a:pt x="7838" y="7191"/>
                    <a:pt x="5962" y="9117"/>
                  </a:cubicBezTo>
                  <a:cubicBezTo>
                    <a:pt x="4080" y="11042"/>
                    <a:pt x="1" y="19157"/>
                    <a:pt x="2209" y="22334"/>
                  </a:cubicBezTo>
                  <a:cubicBezTo>
                    <a:pt x="2209" y="22334"/>
                    <a:pt x="11096" y="16835"/>
                    <a:pt x="12141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2533425" y="3619825"/>
              <a:ext cx="435025" cy="465625"/>
            </a:xfrm>
            <a:custGeom>
              <a:avLst/>
              <a:gdLst/>
              <a:ahLst/>
              <a:cxnLst/>
              <a:rect l="l" t="t" r="r" b="b"/>
              <a:pathLst>
                <a:path w="17401" h="18625" extrusionOk="0">
                  <a:moveTo>
                    <a:pt x="17400" y="1"/>
                  </a:moveTo>
                  <a:cubicBezTo>
                    <a:pt x="17398" y="2"/>
                    <a:pt x="1795" y="8220"/>
                    <a:pt x="0" y="18625"/>
                  </a:cubicBezTo>
                  <a:lnTo>
                    <a:pt x="0" y="18625"/>
                  </a:lnTo>
                  <a:cubicBezTo>
                    <a:pt x="0" y="18625"/>
                    <a:pt x="10939" y="12234"/>
                    <a:pt x="14224" y="5179"/>
                  </a:cubicBezTo>
                  <a:cubicBezTo>
                    <a:pt x="14224" y="5179"/>
                    <a:pt x="16084" y="719"/>
                    <a:pt x="17400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2501475" y="3450275"/>
              <a:ext cx="402375" cy="494175"/>
            </a:xfrm>
            <a:custGeom>
              <a:avLst/>
              <a:gdLst/>
              <a:ahLst/>
              <a:cxnLst/>
              <a:rect l="l" t="t" r="r" b="b"/>
              <a:pathLst>
                <a:path w="16095" h="19767" extrusionOk="0">
                  <a:moveTo>
                    <a:pt x="16095" y="0"/>
                  </a:moveTo>
                  <a:lnTo>
                    <a:pt x="16095" y="0"/>
                  </a:lnTo>
                  <a:cubicBezTo>
                    <a:pt x="16092" y="2"/>
                    <a:pt x="1083" y="9264"/>
                    <a:pt x="0" y="19766"/>
                  </a:cubicBezTo>
                  <a:lnTo>
                    <a:pt x="0" y="19766"/>
                  </a:lnTo>
                  <a:cubicBezTo>
                    <a:pt x="0" y="19766"/>
                    <a:pt x="10481" y="12646"/>
                    <a:pt x="13277" y="5380"/>
                  </a:cubicBezTo>
                  <a:cubicBezTo>
                    <a:pt x="13277" y="5380"/>
                    <a:pt x="14833" y="811"/>
                    <a:pt x="1609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2408200" y="3115350"/>
              <a:ext cx="204800" cy="488325"/>
            </a:xfrm>
            <a:custGeom>
              <a:avLst/>
              <a:gdLst/>
              <a:ahLst/>
              <a:cxnLst/>
              <a:rect l="l" t="t" r="r" b="b"/>
              <a:pathLst>
                <a:path w="8192" h="19533" extrusionOk="0">
                  <a:moveTo>
                    <a:pt x="8191" y="1"/>
                  </a:moveTo>
                  <a:lnTo>
                    <a:pt x="8191" y="1"/>
                  </a:lnTo>
                  <a:cubicBezTo>
                    <a:pt x="8191" y="1"/>
                    <a:pt x="0" y="10216"/>
                    <a:pt x="674" y="19533"/>
                  </a:cubicBezTo>
                  <a:cubicBezTo>
                    <a:pt x="674" y="19533"/>
                    <a:pt x="6989" y="13512"/>
                    <a:pt x="8191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2358150" y="2996650"/>
              <a:ext cx="146600" cy="441550"/>
            </a:xfrm>
            <a:custGeom>
              <a:avLst/>
              <a:gdLst/>
              <a:ahLst/>
              <a:cxnLst/>
              <a:rect l="l" t="t" r="r" b="b"/>
              <a:pathLst>
                <a:path w="5864" h="17662" extrusionOk="0">
                  <a:moveTo>
                    <a:pt x="4504" y="0"/>
                  </a:moveTo>
                  <a:lnTo>
                    <a:pt x="4504" y="0"/>
                  </a:lnTo>
                  <a:cubicBezTo>
                    <a:pt x="4504" y="1"/>
                    <a:pt x="0" y="3351"/>
                    <a:pt x="718" y="17661"/>
                  </a:cubicBezTo>
                  <a:cubicBezTo>
                    <a:pt x="718" y="17661"/>
                    <a:pt x="5864" y="10737"/>
                    <a:pt x="450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1967200" y="4132625"/>
              <a:ext cx="606375" cy="131400"/>
            </a:xfrm>
            <a:custGeom>
              <a:avLst/>
              <a:gdLst/>
              <a:ahLst/>
              <a:cxnLst/>
              <a:rect l="l" t="t" r="r" b="b"/>
              <a:pathLst>
                <a:path w="24255" h="5256" extrusionOk="0">
                  <a:moveTo>
                    <a:pt x="13362" y="1"/>
                  </a:moveTo>
                  <a:cubicBezTo>
                    <a:pt x="12375" y="1"/>
                    <a:pt x="11543" y="72"/>
                    <a:pt x="10993" y="201"/>
                  </a:cubicBezTo>
                  <a:cubicBezTo>
                    <a:pt x="8590" y="766"/>
                    <a:pt x="1325" y="789"/>
                    <a:pt x="159" y="789"/>
                  </a:cubicBezTo>
                  <a:cubicBezTo>
                    <a:pt x="56" y="789"/>
                    <a:pt x="1" y="789"/>
                    <a:pt x="1" y="789"/>
                  </a:cubicBezTo>
                  <a:lnTo>
                    <a:pt x="1" y="789"/>
                  </a:lnTo>
                  <a:cubicBezTo>
                    <a:pt x="6722" y="4291"/>
                    <a:pt x="12300" y="5255"/>
                    <a:pt x="16405" y="5255"/>
                  </a:cubicBezTo>
                  <a:cubicBezTo>
                    <a:pt x="21436" y="5255"/>
                    <a:pt x="24254" y="3807"/>
                    <a:pt x="24254" y="3807"/>
                  </a:cubicBezTo>
                  <a:cubicBezTo>
                    <a:pt x="23003" y="1017"/>
                    <a:pt x="17083" y="1"/>
                    <a:pt x="13362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920975" y="3537150"/>
              <a:ext cx="555225" cy="257725"/>
            </a:xfrm>
            <a:custGeom>
              <a:avLst/>
              <a:gdLst/>
              <a:ahLst/>
              <a:cxnLst/>
              <a:rect l="l" t="t" r="r" b="b"/>
              <a:pathLst>
                <a:path w="22209" h="10309" extrusionOk="0">
                  <a:moveTo>
                    <a:pt x="1" y="1"/>
                  </a:moveTo>
                  <a:lnTo>
                    <a:pt x="1" y="1"/>
                  </a:lnTo>
                  <a:cubicBezTo>
                    <a:pt x="9224" y="9267"/>
                    <a:pt x="17490" y="10309"/>
                    <a:pt x="20743" y="10309"/>
                  </a:cubicBezTo>
                  <a:cubicBezTo>
                    <a:pt x="21687" y="10309"/>
                    <a:pt x="22209" y="10221"/>
                    <a:pt x="22209" y="10221"/>
                  </a:cubicBezTo>
                  <a:cubicBezTo>
                    <a:pt x="21763" y="6376"/>
                    <a:pt x="13337" y="2976"/>
                    <a:pt x="10661" y="2769"/>
                  </a:cubicBezTo>
                  <a:cubicBezTo>
                    <a:pt x="7980" y="25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1915950" y="3944875"/>
              <a:ext cx="624575" cy="139550"/>
            </a:xfrm>
            <a:custGeom>
              <a:avLst/>
              <a:gdLst/>
              <a:ahLst/>
              <a:cxnLst/>
              <a:rect l="l" t="t" r="r" b="b"/>
              <a:pathLst>
                <a:path w="24983" h="5582" extrusionOk="0">
                  <a:moveTo>
                    <a:pt x="6310" y="1"/>
                  </a:moveTo>
                  <a:cubicBezTo>
                    <a:pt x="2641" y="1"/>
                    <a:pt x="0" y="357"/>
                    <a:pt x="0" y="357"/>
                  </a:cubicBezTo>
                  <a:cubicBezTo>
                    <a:pt x="50" y="352"/>
                    <a:pt x="102" y="349"/>
                    <a:pt x="157" y="349"/>
                  </a:cubicBezTo>
                  <a:cubicBezTo>
                    <a:pt x="1757" y="349"/>
                    <a:pt x="5592" y="2729"/>
                    <a:pt x="5592" y="2729"/>
                  </a:cubicBezTo>
                  <a:cubicBezTo>
                    <a:pt x="9830" y="5132"/>
                    <a:pt x="16359" y="5582"/>
                    <a:pt x="20651" y="5582"/>
                  </a:cubicBezTo>
                  <a:cubicBezTo>
                    <a:pt x="23216" y="5582"/>
                    <a:pt x="24982" y="5421"/>
                    <a:pt x="24982" y="5421"/>
                  </a:cubicBezTo>
                  <a:cubicBezTo>
                    <a:pt x="20394" y="883"/>
                    <a:pt x="12080" y="1"/>
                    <a:pt x="6310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1901000" y="3772250"/>
              <a:ext cx="614500" cy="170525"/>
            </a:xfrm>
            <a:custGeom>
              <a:avLst/>
              <a:gdLst/>
              <a:ahLst/>
              <a:cxnLst/>
              <a:rect l="l" t="t" r="r" b="b"/>
              <a:pathLst>
                <a:path w="24580" h="6821" extrusionOk="0">
                  <a:moveTo>
                    <a:pt x="2407" y="0"/>
                  </a:moveTo>
                  <a:cubicBezTo>
                    <a:pt x="914" y="0"/>
                    <a:pt x="0" y="61"/>
                    <a:pt x="0" y="61"/>
                  </a:cubicBezTo>
                  <a:cubicBezTo>
                    <a:pt x="20" y="60"/>
                    <a:pt x="40" y="60"/>
                    <a:pt x="61" y="60"/>
                  </a:cubicBezTo>
                  <a:cubicBezTo>
                    <a:pt x="1605" y="60"/>
                    <a:pt x="5417" y="2808"/>
                    <a:pt x="5417" y="2808"/>
                  </a:cubicBezTo>
                  <a:cubicBezTo>
                    <a:pt x="11155" y="6599"/>
                    <a:pt x="21713" y="6820"/>
                    <a:pt x="24094" y="6820"/>
                  </a:cubicBezTo>
                  <a:cubicBezTo>
                    <a:pt x="24408" y="6820"/>
                    <a:pt x="24580" y="6816"/>
                    <a:pt x="24580" y="6816"/>
                  </a:cubicBezTo>
                  <a:cubicBezTo>
                    <a:pt x="19187" y="697"/>
                    <a:pt x="7468" y="0"/>
                    <a:pt x="2407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1994950" y="3314300"/>
              <a:ext cx="436375" cy="288575"/>
            </a:xfrm>
            <a:custGeom>
              <a:avLst/>
              <a:gdLst/>
              <a:ahLst/>
              <a:cxnLst/>
              <a:rect l="l" t="t" r="r" b="b"/>
              <a:pathLst>
                <a:path w="17455" h="11543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cubicBezTo>
                    <a:pt x="8823" y="10302"/>
                    <a:pt x="17455" y="11542"/>
                    <a:pt x="17455" y="11542"/>
                  </a:cubicBezTo>
                  <a:cubicBezTo>
                    <a:pt x="12600" y="3567"/>
                    <a:pt x="9" y="4"/>
                    <a:pt x="1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2052200" y="3133975"/>
              <a:ext cx="333300" cy="304625"/>
            </a:xfrm>
            <a:custGeom>
              <a:avLst/>
              <a:gdLst/>
              <a:ahLst/>
              <a:cxnLst/>
              <a:rect l="l" t="t" r="r" b="b"/>
              <a:pathLst>
                <a:path w="13332" h="12185" extrusionOk="0">
                  <a:moveTo>
                    <a:pt x="0" y="1"/>
                  </a:moveTo>
                  <a:lnTo>
                    <a:pt x="0" y="1"/>
                  </a:lnTo>
                  <a:cubicBezTo>
                    <a:pt x="5119" y="9530"/>
                    <a:pt x="13332" y="12185"/>
                    <a:pt x="13332" y="12185"/>
                  </a:cubicBezTo>
                  <a:cubicBezTo>
                    <a:pt x="5608" y="11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2362375" y="3411375"/>
              <a:ext cx="269125" cy="1095600"/>
            </a:xfrm>
            <a:custGeom>
              <a:avLst/>
              <a:gdLst/>
              <a:ahLst/>
              <a:cxnLst/>
              <a:rect l="l" t="t" r="r" b="b"/>
              <a:pathLst>
                <a:path w="10765" h="43824" extrusionOk="0">
                  <a:moveTo>
                    <a:pt x="691" y="1"/>
                  </a:moveTo>
                  <a:lnTo>
                    <a:pt x="0" y="88"/>
                  </a:lnTo>
                  <a:cubicBezTo>
                    <a:pt x="3225" y="4896"/>
                    <a:pt x="9453" y="43824"/>
                    <a:pt x="9453" y="43824"/>
                  </a:cubicBezTo>
                  <a:lnTo>
                    <a:pt x="10764" y="43661"/>
                  </a:lnTo>
                  <a:cubicBezTo>
                    <a:pt x="7843" y="25755"/>
                    <a:pt x="691" y="1"/>
                    <a:pt x="691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2376925" y="3424175"/>
              <a:ext cx="235125" cy="1064325"/>
            </a:xfrm>
            <a:custGeom>
              <a:avLst/>
              <a:gdLst/>
              <a:ahLst/>
              <a:cxnLst/>
              <a:rect l="l" t="t" r="r" b="b"/>
              <a:pathLst>
                <a:path w="9405" h="42573" extrusionOk="0">
                  <a:moveTo>
                    <a:pt x="0" y="0"/>
                  </a:moveTo>
                  <a:lnTo>
                    <a:pt x="9404" y="42572"/>
                  </a:lnTo>
                  <a:cubicBezTo>
                    <a:pt x="3557" y="840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2571625" y="3919400"/>
              <a:ext cx="354400" cy="292775"/>
            </a:xfrm>
            <a:custGeom>
              <a:avLst/>
              <a:gdLst/>
              <a:ahLst/>
              <a:cxnLst/>
              <a:rect l="l" t="t" r="r" b="b"/>
              <a:pathLst>
                <a:path w="14176" h="11711" extrusionOk="0">
                  <a:moveTo>
                    <a:pt x="14175" y="0"/>
                  </a:moveTo>
                  <a:lnTo>
                    <a:pt x="1" y="11711"/>
                  </a:lnTo>
                  <a:cubicBezTo>
                    <a:pt x="1" y="11711"/>
                    <a:pt x="11287" y="4324"/>
                    <a:pt x="1417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2091225" y="4171625"/>
              <a:ext cx="466025" cy="45350"/>
            </a:xfrm>
            <a:custGeom>
              <a:avLst/>
              <a:gdLst/>
              <a:ahLst/>
              <a:cxnLst/>
              <a:rect l="l" t="t" r="r" b="b"/>
              <a:pathLst>
                <a:path w="18641" h="1814" extrusionOk="0">
                  <a:moveTo>
                    <a:pt x="0" y="1"/>
                  </a:moveTo>
                  <a:lnTo>
                    <a:pt x="0" y="1"/>
                  </a:lnTo>
                  <a:cubicBezTo>
                    <a:pt x="2025" y="1518"/>
                    <a:pt x="8518" y="1813"/>
                    <a:pt x="13273" y="1813"/>
                  </a:cubicBezTo>
                  <a:cubicBezTo>
                    <a:pt x="16312" y="1813"/>
                    <a:pt x="18640" y="1692"/>
                    <a:pt x="18640" y="169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2543225" y="3704275"/>
              <a:ext cx="334925" cy="358600"/>
            </a:xfrm>
            <a:custGeom>
              <a:avLst/>
              <a:gdLst/>
              <a:ahLst/>
              <a:cxnLst/>
              <a:rect l="l" t="t" r="r" b="b"/>
              <a:pathLst>
                <a:path w="13397" h="14344" extrusionOk="0">
                  <a:moveTo>
                    <a:pt x="13397" y="1"/>
                  </a:moveTo>
                  <a:cubicBezTo>
                    <a:pt x="11232" y="1670"/>
                    <a:pt x="0" y="14344"/>
                    <a:pt x="0" y="14344"/>
                  </a:cubicBezTo>
                  <a:lnTo>
                    <a:pt x="13397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2050975" y="3971800"/>
              <a:ext cx="472150" cy="99100"/>
            </a:xfrm>
            <a:custGeom>
              <a:avLst/>
              <a:gdLst/>
              <a:ahLst/>
              <a:cxnLst/>
              <a:rect l="l" t="t" r="r" b="b"/>
              <a:pathLst>
                <a:path w="18886" h="3964" extrusionOk="0">
                  <a:moveTo>
                    <a:pt x="323" y="0"/>
                  </a:moveTo>
                  <a:cubicBezTo>
                    <a:pt x="214" y="0"/>
                    <a:pt x="106" y="1"/>
                    <a:pt x="0" y="4"/>
                  </a:cubicBezTo>
                  <a:lnTo>
                    <a:pt x="18885" y="3964"/>
                  </a:lnTo>
                  <a:cubicBezTo>
                    <a:pt x="18885" y="3964"/>
                    <a:pt x="6669" y="0"/>
                    <a:pt x="323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2003375" y="3785050"/>
              <a:ext cx="493100" cy="146200"/>
            </a:xfrm>
            <a:custGeom>
              <a:avLst/>
              <a:gdLst/>
              <a:ahLst/>
              <a:cxnLst/>
              <a:rect l="l" t="t" r="r" b="b"/>
              <a:pathLst>
                <a:path w="19724" h="5848" extrusionOk="0">
                  <a:moveTo>
                    <a:pt x="1" y="0"/>
                  </a:moveTo>
                  <a:lnTo>
                    <a:pt x="1" y="0"/>
                  </a:lnTo>
                  <a:cubicBezTo>
                    <a:pt x="4336" y="2721"/>
                    <a:pt x="19608" y="5819"/>
                    <a:pt x="19722" y="5847"/>
                  </a:cubicBezTo>
                  <a:lnTo>
                    <a:pt x="19722" y="5847"/>
                  </a:lnTo>
                  <a:lnTo>
                    <a:pt x="1" y="0"/>
                  </a:lnTo>
                  <a:close/>
                  <a:moveTo>
                    <a:pt x="19722" y="5847"/>
                  </a:moveTo>
                  <a:lnTo>
                    <a:pt x="19723" y="5848"/>
                  </a:lnTo>
                  <a:cubicBezTo>
                    <a:pt x="19723" y="5848"/>
                    <a:pt x="19723" y="5847"/>
                    <a:pt x="19722" y="5847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2511000" y="3546825"/>
              <a:ext cx="302825" cy="376950"/>
            </a:xfrm>
            <a:custGeom>
              <a:avLst/>
              <a:gdLst/>
              <a:ahLst/>
              <a:cxnLst/>
              <a:rect l="l" t="t" r="r" b="b"/>
              <a:pathLst>
                <a:path w="12113" h="15078" extrusionOk="0">
                  <a:moveTo>
                    <a:pt x="12113" y="0"/>
                  </a:moveTo>
                  <a:cubicBezTo>
                    <a:pt x="10100" y="1518"/>
                    <a:pt x="0" y="15077"/>
                    <a:pt x="0" y="15077"/>
                  </a:cubicBezTo>
                  <a:lnTo>
                    <a:pt x="12113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2014675" y="3589775"/>
              <a:ext cx="450100" cy="181700"/>
            </a:xfrm>
            <a:custGeom>
              <a:avLst/>
              <a:gdLst/>
              <a:ahLst/>
              <a:cxnLst/>
              <a:rect l="l" t="t" r="r" b="b"/>
              <a:pathLst>
                <a:path w="18004" h="7268" extrusionOk="0">
                  <a:moveTo>
                    <a:pt x="0" y="1"/>
                  </a:moveTo>
                  <a:lnTo>
                    <a:pt x="0" y="1"/>
                  </a:lnTo>
                  <a:cubicBezTo>
                    <a:pt x="2486" y="2378"/>
                    <a:pt x="18004" y="7268"/>
                    <a:pt x="18004" y="72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2471700" y="3337825"/>
              <a:ext cx="220175" cy="425500"/>
            </a:xfrm>
            <a:custGeom>
              <a:avLst/>
              <a:gdLst/>
              <a:ahLst/>
              <a:cxnLst/>
              <a:rect l="l" t="t" r="r" b="b"/>
              <a:pathLst>
                <a:path w="8807" h="17020" extrusionOk="0">
                  <a:moveTo>
                    <a:pt x="8806" y="0"/>
                  </a:moveTo>
                  <a:lnTo>
                    <a:pt x="0" y="17019"/>
                  </a:lnTo>
                  <a:cubicBezTo>
                    <a:pt x="0" y="17019"/>
                    <a:pt x="8126" y="3188"/>
                    <a:pt x="8806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2429525" y="3197350"/>
              <a:ext cx="154100" cy="390975"/>
            </a:xfrm>
            <a:custGeom>
              <a:avLst/>
              <a:gdLst/>
              <a:ahLst/>
              <a:cxnLst/>
              <a:rect l="l" t="t" r="r" b="b"/>
              <a:pathLst>
                <a:path w="6164" h="15639" extrusionOk="0">
                  <a:moveTo>
                    <a:pt x="6164" y="1"/>
                  </a:moveTo>
                  <a:cubicBezTo>
                    <a:pt x="4722" y="1485"/>
                    <a:pt x="1" y="15638"/>
                    <a:pt x="1" y="15638"/>
                  </a:cubicBezTo>
                  <a:lnTo>
                    <a:pt x="6164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2063075" y="3354675"/>
              <a:ext cx="360775" cy="238950"/>
            </a:xfrm>
            <a:custGeom>
              <a:avLst/>
              <a:gdLst/>
              <a:ahLst/>
              <a:cxnLst/>
              <a:rect l="l" t="t" r="r" b="b"/>
              <a:pathLst>
                <a:path w="14431" h="9558" extrusionOk="0">
                  <a:moveTo>
                    <a:pt x="3" y="1"/>
                  </a:moveTo>
                  <a:cubicBezTo>
                    <a:pt x="2" y="1"/>
                    <a:pt x="1" y="1"/>
                    <a:pt x="1" y="1"/>
                  </a:cubicBezTo>
                  <a:lnTo>
                    <a:pt x="14431" y="9557"/>
                  </a:lnTo>
                  <a:cubicBezTo>
                    <a:pt x="14431" y="9557"/>
                    <a:pt x="540" y="1"/>
                    <a:pt x="3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2381000" y="3069125"/>
              <a:ext cx="70600" cy="347450"/>
            </a:xfrm>
            <a:custGeom>
              <a:avLst/>
              <a:gdLst/>
              <a:ahLst/>
              <a:cxnLst/>
              <a:rect l="l" t="t" r="r" b="b"/>
              <a:pathLst>
                <a:path w="2824" h="13898" extrusionOk="0">
                  <a:moveTo>
                    <a:pt x="2823" y="1"/>
                  </a:moveTo>
                  <a:lnTo>
                    <a:pt x="0" y="13897"/>
                  </a:lnTo>
                  <a:cubicBezTo>
                    <a:pt x="0" y="13897"/>
                    <a:pt x="2714" y="2203"/>
                    <a:pt x="2823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2094075" y="3166350"/>
              <a:ext cx="268325" cy="247225"/>
            </a:xfrm>
            <a:custGeom>
              <a:avLst/>
              <a:gdLst/>
              <a:ahLst/>
              <a:cxnLst/>
              <a:rect l="l" t="t" r="r" b="b"/>
              <a:pathLst>
                <a:path w="10733" h="9889" extrusionOk="0">
                  <a:moveTo>
                    <a:pt x="1" y="0"/>
                  </a:moveTo>
                  <a:cubicBezTo>
                    <a:pt x="2247" y="2513"/>
                    <a:pt x="10732" y="9889"/>
                    <a:pt x="10732" y="988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2733175" y="3530375"/>
              <a:ext cx="370425" cy="493350"/>
            </a:xfrm>
            <a:custGeom>
              <a:avLst/>
              <a:gdLst/>
              <a:ahLst/>
              <a:cxnLst/>
              <a:rect l="l" t="t" r="r" b="b"/>
              <a:pathLst>
                <a:path w="14817" h="19734" extrusionOk="0">
                  <a:moveTo>
                    <a:pt x="11929" y="0"/>
                  </a:moveTo>
                  <a:cubicBezTo>
                    <a:pt x="11929" y="0"/>
                    <a:pt x="7213" y="941"/>
                    <a:pt x="3890" y="5124"/>
                  </a:cubicBezTo>
                  <a:cubicBezTo>
                    <a:pt x="561" y="9301"/>
                    <a:pt x="1" y="15866"/>
                    <a:pt x="1904" y="19733"/>
                  </a:cubicBezTo>
                  <a:cubicBezTo>
                    <a:pt x="1904" y="19733"/>
                    <a:pt x="9312" y="14637"/>
                    <a:pt x="12065" y="9992"/>
                  </a:cubicBezTo>
                  <a:cubicBezTo>
                    <a:pt x="14817" y="5341"/>
                    <a:pt x="11929" y="0"/>
                    <a:pt x="11929" y="0"/>
                  </a:cubicBezTo>
                  <a:close/>
                </a:path>
              </a:pathLst>
            </a:custGeom>
            <a:solidFill>
              <a:srgbClr val="9AB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2955625" y="3582975"/>
              <a:ext cx="95225" cy="44225"/>
            </a:xfrm>
            <a:custGeom>
              <a:avLst/>
              <a:gdLst/>
              <a:ahLst/>
              <a:cxnLst/>
              <a:rect l="l" t="t" r="r" b="b"/>
              <a:pathLst>
                <a:path w="3809" h="1769" fill="none" extrusionOk="0">
                  <a:moveTo>
                    <a:pt x="1" y="1769"/>
                  </a:moveTo>
                  <a:cubicBezTo>
                    <a:pt x="1" y="1769"/>
                    <a:pt x="1290" y="632"/>
                    <a:pt x="3808" y="1"/>
                  </a:cubicBezTo>
                </a:path>
              </a:pathLst>
            </a:custGeom>
            <a:noFill/>
            <a:ln w="1775" cap="flat" cmpd="sng">
              <a:solidFill>
                <a:srgbClr val="FFFFFF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2926950" y="3574275"/>
              <a:ext cx="20425" cy="66400"/>
            </a:xfrm>
            <a:custGeom>
              <a:avLst/>
              <a:gdLst/>
              <a:ahLst/>
              <a:cxnLst/>
              <a:rect l="l" t="t" r="r" b="b"/>
              <a:pathLst>
                <a:path w="817" h="2656" fill="none" extrusionOk="0">
                  <a:moveTo>
                    <a:pt x="816" y="2655"/>
                  </a:moveTo>
                  <a:cubicBezTo>
                    <a:pt x="816" y="2655"/>
                    <a:pt x="626" y="909"/>
                    <a:pt x="0" y="1"/>
                  </a:cubicBezTo>
                </a:path>
              </a:pathLst>
            </a:custGeom>
            <a:noFill/>
            <a:ln w="1775" cap="flat" cmpd="sng">
              <a:solidFill>
                <a:srgbClr val="FFFFFF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2879750" y="3673675"/>
              <a:ext cx="184150" cy="68850"/>
            </a:xfrm>
            <a:custGeom>
              <a:avLst/>
              <a:gdLst/>
              <a:ahLst/>
              <a:cxnLst/>
              <a:rect l="l" t="t" r="r" b="b"/>
              <a:pathLst>
                <a:path w="7366" h="2754" fill="none" extrusionOk="0">
                  <a:moveTo>
                    <a:pt x="1" y="2753"/>
                  </a:moveTo>
                  <a:cubicBezTo>
                    <a:pt x="822" y="1937"/>
                    <a:pt x="1839" y="1355"/>
                    <a:pt x="2954" y="1056"/>
                  </a:cubicBezTo>
                  <a:cubicBezTo>
                    <a:pt x="4793" y="583"/>
                    <a:pt x="6501" y="877"/>
                    <a:pt x="7366" y="1"/>
                  </a:cubicBezTo>
                </a:path>
              </a:pathLst>
            </a:custGeom>
            <a:noFill/>
            <a:ln w="1775" cap="flat" cmpd="sng">
              <a:solidFill>
                <a:srgbClr val="FFFFFF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2818575" y="3674375"/>
              <a:ext cx="42850" cy="115050"/>
            </a:xfrm>
            <a:custGeom>
              <a:avLst/>
              <a:gdLst/>
              <a:ahLst/>
              <a:cxnLst/>
              <a:rect l="l" t="t" r="r" b="b"/>
              <a:pathLst>
                <a:path w="1714" h="4602" fill="none" extrusionOk="0">
                  <a:moveTo>
                    <a:pt x="1545" y="4602"/>
                  </a:moveTo>
                  <a:cubicBezTo>
                    <a:pt x="1545" y="4602"/>
                    <a:pt x="1714" y="4226"/>
                    <a:pt x="1050" y="2578"/>
                  </a:cubicBezTo>
                  <a:cubicBezTo>
                    <a:pt x="381" y="930"/>
                    <a:pt x="0" y="0"/>
                    <a:pt x="0" y="0"/>
                  </a:cubicBezTo>
                </a:path>
              </a:pathLst>
            </a:custGeom>
            <a:noFill/>
            <a:ln w="1775" cap="flat" cmpd="sng">
              <a:solidFill>
                <a:srgbClr val="FFFFFF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2780900" y="3748200"/>
              <a:ext cx="53050" cy="107050"/>
            </a:xfrm>
            <a:custGeom>
              <a:avLst/>
              <a:gdLst/>
              <a:ahLst/>
              <a:cxnLst/>
              <a:rect l="l" t="t" r="r" b="b"/>
              <a:pathLst>
                <a:path w="2122" h="4282" fill="none" extrusionOk="0">
                  <a:moveTo>
                    <a:pt x="2122" y="4281"/>
                  </a:moveTo>
                  <a:cubicBezTo>
                    <a:pt x="2122" y="4281"/>
                    <a:pt x="1817" y="2959"/>
                    <a:pt x="1121" y="1986"/>
                  </a:cubicBezTo>
                  <a:cubicBezTo>
                    <a:pt x="686" y="1360"/>
                    <a:pt x="311" y="697"/>
                    <a:pt x="1" y="0"/>
                  </a:cubicBezTo>
                </a:path>
              </a:pathLst>
            </a:custGeom>
            <a:noFill/>
            <a:ln w="1775" cap="flat" cmpd="sng">
              <a:solidFill>
                <a:srgbClr val="FFFFFF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2812450" y="3848825"/>
              <a:ext cx="168775" cy="78350"/>
            </a:xfrm>
            <a:custGeom>
              <a:avLst/>
              <a:gdLst/>
              <a:ahLst/>
              <a:cxnLst/>
              <a:rect l="l" t="t" r="r" b="b"/>
              <a:pathLst>
                <a:path w="6751" h="3134" fill="none" extrusionOk="0">
                  <a:moveTo>
                    <a:pt x="1" y="3133"/>
                  </a:moveTo>
                  <a:cubicBezTo>
                    <a:pt x="686" y="2269"/>
                    <a:pt x="1676" y="1692"/>
                    <a:pt x="2764" y="1529"/>
                  </a:cubicBezTo>
                  <a:cubicBezTo>
                    <a:pt x="4597" y="1251"/>
                    <a:pt x="5913" y="767"/>
                    <a:pt x="6751" y="0"/>
                  </a:cubicBezTo>
                </a:path>
              </a:pathLst>
            </a:custGeom>
            <a:noFill/>
            <a:ln w="1775" cap="flat" cmpd="sng">
              <a:solidFill>
                <a:srgbClr val="FFFFFF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2299550" y="3530375"/>
              <a:ext cx="731850" cy="1017675"/>
            </a:xfrm>
            <a:custGeom>
              <a:avLst/>
              <a:gdLst/>
              <a:ahLst/>
              <a:cxnLst/>
              <a:rect l="l" t="t" r="r" b="b"/>
              <a:pathLst>
                <a:path w="29274" h="40707" fill="none" extrusionOk="0">
                  <a:moveTo>
                    <a:pt x="29274" y="0"/>
                  </a:moveTo>
                  <a:cubicBezTo>
                    <a:pt x="29274" y="0"/>
                    <a:pt x="25265" y="4547"/>
                    <a:pt x="22654" y="9508"/>
                  </a:cubicBezTo>
                  <a:cubicBezTo>
                    <a:pt x="20060" y="14430"/>
                    <a:pt x="16187" y="40706"/>
                    <a:pt x="0" y="38906"/>
                  </a:cubicBezTo>
                </a:path>
              </a:pathLst>
            </a:custGeom>
            <a:noFill/>
            <a:ln w="1775" cap="flat" cmpd="sng">
              <a:solidFill>
                <a:srgbClr val="3B5288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4878775" y="3686350"/>
              <a:ext cx="520950" cy="285375"/>
            </a:xfrm>
            <a:custGeom>
              <a:avLst/>
              <a:gdLst/>
              <a:ahLst/>
              <a:cxnLst/>
              <a:rect l="l" t="t" r="r" b="b"/>
              <a:pathLst>
                <a:path w="20838" h="11415" extrusionOk="0">
                  <a:moveTo>
                    <a:pt x="6504" y="1"/>
                  </a:moveTo>
                  <a:cubicBezTo>
                    <a:pt x="2909" y="1"/>
                    <a:pt x="1" y="2083"/>
                    <a:pt x="1" y="2083"/>
                  </a:cubicBezTo>
                  <a:cubicBezTo>
                    <a:pt x="1" y="2083"/>
                    <a:pt x="1529" y="6641"/>
                    <a:pt x="6098" y="9420"/>
                  </a:cubicBezTo>
                  <a:cubicBezTo>
                    <a:pt x="8347" y="10787"/>
                    <a:pt x="11088" y="11415"/>
                    <a:pt x="13719" y="11415"/>
                  </a:cubicBezTo>
                  <a:cubicBezTo>
                    <a:pt x="16426" y="11415"/>
                    <a:pt x="19017" y="10751"/>
                    <a:pt x="20838" y="9545"/>
                  </a:cubicBezTo>
                  <a:cubicBezTo>
                    <a:pt x="20838" y="9545"/>
                    <a:pt x="14855" y="2839"/>
                    <a:pt x="9900" y="690"/>
                  </a:cubicBezTo>
                  <a:cubicBezTo>
                    <a:pt x="8746" y="192"/>
                    <a:pt x="7593" y="1"/>
                    <a:pt x="6504" y="1"/>
                  </a:cubicBezTo>
                  <a:close/>
                </a:path>
              </a:pathLst>
            </a:custGeom>
            <a:solidFill>
              <a:srgbClr val="9AB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4928675" y="3712450"/>
              <a:ext cx="55775" cy="88950"/>
            </a:xfrm>
            <a:custGeom>
              <a:avLst/>
              <a:gdLst/>
              <a:ahLst/>
              <a:cxnLst/>
              <a:rect l="l" t="t" r="r" b="b"/>
              <a:pathLst>
                <a:path w="2231" h="3558" fill="none" extrusionOk="0">
                  <a:moveTo>
                    <a:pt x="2231" y="3557"/>
                  </a:moveTo>
                  <a:cubicBezTo>
                    <a:pt x="2231" y="3557"/>
                    <a:pt x="942" y="2426"/>
                    <a:pt x="1" y="0"/>
                  </a:cubicBezTo>
                </a:path>
              </a:pathLst>
            </a:custGeom>
            <a:noFill/>
            <a:ln w="1775" cap="flat" cmpd="sng">
              <a:solidFill>
                <a:srgbClr val="FFFFFF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4935475" y="3807900"/>
              <a:ext cx="63400" cy="28575"/>
            </a:xfrm>
            <a:custGeom>
              <a:avLst/>
              <a:gdLst/>
              <a:ahLst/>
              <a:cxnLst/>
              <a:rect l="l" t="t" r="r" b="b"/>
              <a:pathLst>
                <a:path w="2536" h="1143" fill="none" extrusionOk="0">
                  <a:moveTo>
                    <a:pt x="2535" y="0"/>
                  </a:moveTo>
                  <a:cubicBezTo>
                    <a:pt x="2535" y="0"/>
                    <a:pt x="827" y="414"/>
                    <a:pt x="1" y="1142"/>
                  </a:cubicBezTo>
                </a:path>
              </a:pathLst>
            </a:custGeom>
            <a:noFill/>
            <a:ln w="1775" cap="flat" cmpd="sng">
              <a:solidFill>
                <a:srgbClr val="FFFFFF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016925" y="3688100"/>
              <a:ext cx="91400" cy="174075"/>
            </a:xfrm>
            <a:custGeom>
              <a:avLst/>
              <a:gdLst/>
              <a:ahLst/>
              <a:cxnLst/>
              <a:rect l="l" t="t" r="r" b="b"/>
              <a:pathLst>
                <a:path w="3656" h="6963" fill="none" extrusionOk="0">
                  <a:moveTo>
                    <a:pt x="3656" y="6962"/>
                  </a:moveTo>
                  <a:cubicBezTo>
                    <a:pt x="2742" y="6250"/>
                    <a:pt x="2035" y="5309"/>
                    <a:pt x="1605" y="4243"/>
                  </a:cubicBezTo>
                  <a:cubicBezTo>
                    <a:pt x="898" y="2475"/>
                    <a:pt x="980" y="751"/>
                    <a:pt x="1" y="0"/>
                  </a:cubicBezTo>
                </a:path>
              </a:pathLst>
            </a:custGeom>
            <a:noFill/>
            <a:ln w="1775" cap="flat" cmpd="sng">
              <a:solidFill>
                <a:srgbClr val="FFFFFF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048475" y="3875600"/>
              <a:ext cx="109350" cy="55925"/>
            </a:xfrm>
            <a:custGeom>
              <a:avLst/>
              <a:gdLst/>
              <a:ahLst/>
              <a:cxnLst/>
              <a:rect l="l" t="t" r="r" b="b"/>
              <a:pathLst>
                <a:path w="4374" h="2237" fill="none" extrusionOk="0">
                  <a:moveTo>
                    <a:pt x="4374" y="121"/>
                  </a:moveTo>
                  <a:cubicBezTo>
                    <a:pt x="4374" y="121"/>
                    <a:pt x="3977" y="1"/>
                    <a:pt x="2426" y="871"/>
                  </a:cubicBezTo>
                  <a:cubicBezTo>
                    <a:pt x="876" y="1741"/>
                    <a:pt x="1" y="2236"/>
                    <a:pt x="1" y="2236"/>
                  </a:cubicBezTo>
                </a:path>
              </a:pathLst>
            </a:custGeom>
            <a:noFill/>
            <a:ln w="1775" cap="flat" cmpd="sng">
              <a:solidFill>
                <a:srgbClr val="FFFFFF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126525" y="3893425"/>
              <a:ext cx="99425" cy="66100"/>
            </a:xfrm>
            <a:custGeom>
              <a:avLst/>
              <a:gdLst/>
              <a:ahLst/>
              <a:cxnLst/>
              <a:rect l="l" t="t" r="r" b="b"/>
              <a:pathLst>
                <a:path w="3977" h="2644" fill="none" extrusionOk="0">
                  <a:moveTo>
                    <a:pt x="3977" y="0"/>
                  </a:moveTo>
                  <a:cubicBezTo>
                    <a:pt x="3977" y="0"/>
                    <a:pt x="2704" y="474"/>
                    <a:pt x="1823" y="1284"/>
                  </a:cubicBezTo>
                  <a:cubicBezTo>
                    <a:pt x="1263" y="1790"/>
                    <a:pt x="648" y="2247"/>
                    <a:pt x="1" y="2644"/>
                  </a:cubicBezTo>
                </a:path>
              </a:pathLst>
            </a:custGeom>
            <a:noFill/>
            <a:ln w="1775" cap="flat" cmpd="sng">
              <a:solidFill>
                <a:srgbClr val="FFFFFF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201050" y="3748075"/>
              <a:ext cx="99000" cy="157600"/>
            </a:xfrm>
            <a:custGeom>
              <a:avLst/>
              <a:gdLst/>
              <a:ahLst/>
              <a:cxnLst/>
              <a:rect l="l" t="t" r="r" b="b"/>
              <a:pathLst>
                <a:path w="3960" h="6304" fill="none" extrusionOk="0">
                  <a:moveTo>
                    <a:pt x="3960" y="6304"/>
                  </a:moveTo>
                  <a:cubicBezTo>
                    <a:pt x="3014" y="5733"/>
                    <a:pt x="2317" y="4825"/>
                    <a:pt x="2018" y="3764"/>
                  </a:cubicBezTo>
                  <a:cubicBezTo>
                    <a:pt x="1512" y="1985"/>
                    <a:pt x="871" y="734"/>
                    <a:pt x="0" y="0"/>
                  </a:cubicBezTo>
                </a:path>
              </a:pathLst>
            </a:custGeom>
            <a:noFill/>
            <a:ln w="1775" cap="flat" cmpd="sng">
              <a:solidFill>
                <a:srgbClr val="FFFFFF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4878775" y="3738400"/>
              <a:ext cx="1057250" cy="603500"/>
            </a:xfrm>
            <a:custGeom>
              <a:avLst/>
              <a:gdLst/>
              <a:ahLst/>
              <a:cxnLst/>
              <a:rect l="l" t="t" r="r" b="b"/>
              <a:pathLst>
                <a:path w="42290" h="24140" fill="none" extrusionOk="0">
                  <a:moveTo>
                    <a:pt x="1" y="1"/>
                  </a:moveTo>
                  <a:cubicBezTo>
                    <a:pt x="1" y="1"/>
                    <a:pt x="5021" y="3406"/>
                    <a:pt x="10270" y="5369"/>
                  </a:cubicBezTo>
                  <a:cubicBezTo>
                    <a:pt x="15480" y="7322"/>
                    <a:pt x="42034" y="7860"/>
                    <a:pt x="42290" y="24140"/>
                  </a:cubicBezTo>
                </a:path>
              </a:pathLst>
            </a:custGeom>
            <a:noFill/>
            <a:ln w="1775" cap="flat" cmpd="sng">
              <a:solidFill>
                <a:srgbClr val="3B5288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727275" y="5078475"/>
              <a:ext cx="6825" cy="5050"/>
            </a:xfrm>
            <a:custGeom>
              <a:avLst/>
              <a:gdLst/>
              <a:ahLst/>
              <a:cxnLst/>
              <a:rect l="l" t="t" r="r" b="b"/>
              <a:pathLst>
                <a:path w="273" h="202" extrusionOk="0">
                  <a:moveTo>
                    <a:pt x="137" y="0"/>
                  </a:moveTo>
                  <a:cubicBezTo>
                    <a:pt x="1" y="0"/>
                    <a:pt x="1" y="202"/>
                    <a:pt x="137" y="202"/>
                  </a:cubicBezTo>
                  <a:cubicBezTo>
                    <a:pt x="273" y="202"/>
                    <a:pt x="273" y="0"/>
                    <a:pt x="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" name="Google Shape;385;p14"/>
          <p:cNvSpPr txBox="1">
            <a:spLocks noGrp="1"/>
          </p:cNvSpPr>
          <p:nvPr>
            <p:ph type="ctrTitle"/>
          </p:nvPr>
        </p:nvSpPr>
        <p:spPr>
          <a:xfrm>
            <a:off x="1729050" y="1043750"/>
            <a:ext cx="5685900" cy="16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6" name="Google Shape;386;p14"/>
          <p:cNvSpPr txBox="1">
            <a:spLocks noGrp="1"/>
          </p:cNvSpPr>
          <p:nvPr>
            <p:ph type="subTitle" idx="1"/>
          </p:nvPr>
        </p:nvSpPr>
        <p:spPr>
          <a:xfrm>
            <a:off x="3201750" y="3520513"/>
            <a:ext cx="274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387" name="Google Shape;387;p14"/>
          <p:cNvSpPr/>
          <p:nvPr/>
        </p:nvSpPr>
        <p:spPr>
          <a:xfrm>
            <a:off x="-3110400" y="2945175"/>
            <a:ext cx="36650" cy="27025"/>
          </a:xfrm>
          <a:custGeom>
            <a:avLst/>
            <a:gdLst/>
            <a:ahLst/>
            <a:cxnLst/>
            <a:rect l="l" t="t" r="r" b="b"/>
            <a:pathLst>
              <a:path w="1466" h="1081" extrusionOk="0">
                <a:moveTo>
                  <a:pt x="447" y="0"/>
                </a:moveTo>
                <a:cubicBezTo>
                  <a:pt x="263" y="0"/>
                  <a:pt x="106" y="125"/>
                  <a:pt x="58" y="318"/>
                </a:cubicBezTo>
                <a:cubicBezTo>
                  <a:pt x="1" y="546"/>
                  <a:pt x="134" y="755"/>
                  <a:pt x="343" y="831"/>
                </a:cubicBezTo>
                <a:lnTo>
                  <a:pt x="457" y="869"/>
                </a:lnTo>
                <a:lnTo>
                  <a:pt x="533" y="888"/>
                </a:lnTo>
                <a:lnTo>
                  <a:pt x="552" y="888"/>
                </a:lnTo>
                <a:cubicBezTo>
                  <a:pt x="629" y="927"/>
                  <a:pt x="705" y="984"/>
                  <a:pt x="781" y="1022"/>
                </a:cubicBezTo>
                <a:cubicBezTo>
                  <a:pt x="847" y="1061"/>
                  <a:pt x="922" y="1080"/>
                  <a:pt x="996" y="1080"/>
                </a:cubicBezTo>
                <a:cubicBezTo>
                  <a:pt x="1137" y="1080"/>
                  <a:pt x="1277" y="1013"/>
                  <a:pt x="1351" y="888"/>
                </a:cubicBezTo>
                <a:cubicBezTo>
                  <a:pt x="1465" y="679"/>
                  <a:pt x="1389" y="432"/>
                  <a:pt x="1199" y="318"/>
                </a:cubicBezTo>
                <a:cubicBezTo>
                  <a:pt x="1009" y="185"/>
                  <a:pt x="781" y="71"/>
                  <a:pt x="552" y="14"/>
                </a:cubicBezTo>
                <a:cubicBezTo>
                  <a:pt x="517" y="5"/>
                  <a:pt x="482" y="0"/>
                  <a:pt x="44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4"/>
          <p:cNvSpPr/>
          <p:nvPr/>
        </p:nvSpPr>
        <p:spPr>
          <a:xfrm>
            <a:off x="-3126675" y="2995950"/>
            <a:ext cx="45350" cy="30025"/>
          </a:xfrm>
          <a:custGeom>
            <a:avLst/>
            <a:gdLst/>
            <a:ahLst/>
            <a:cxnLst/>
            <a:rect l="l" t="t" r="r" b="b"/>
            <a:pathLst>
              <a:path w="1814" h="1201" extrusionOk="0">
                <a:moveTo>
                  <a:pt x="593" y="1"/>
                </a:moveTo>
                <a:cubicBezTo>
                  <a:pt x="228" y="1"/>
                  <a:pt x="0" y="495"/>
                  <a:pt x="348" y="760"/>
                </a:cubicBezTo>
                <a:lnTo>
                  <a:pt x="1051" y="1159"/>
                </a:lnTo>
                <a:cubicBezTo>
                  <a:pt x="1115" y="1188"/>
                  <a:pt x="1176" y="1201"/>
                  <a:pt x="1234" y="1201"/>
                </a:cubicBezTo>
                <a:cubicBezTo>
                  <a:pt x="1593" y="1201"/>
                  <a:pt x="1814" y="701"/>
                  <a:pt x="1470" y="455"/>
                </a:cubicBezTo>
                <a:lnTo>
                  <a:pt x="766" y="37"/>
                </a:lnTo>
                <a:cubicBezTo>
                  <a:pt x="706" y="12"/>
                  <a:pt x="648" y="1"/>
                  <a:pt x="593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5"/>
          <p:cNvSpPr/>
          <p:nvPr/>
        </p:nvSpPr>
        <p:spPr>
          <a:xfrm rot="-2321465">
            <a:off x="1370621" y="454408"/>
            <a:ext cx="4350864" cy="2854800"/>
          </a:xfrm>
          <a:custGeom>
            <a:avLst/>
            <a:gdLst/>
            <a:ahLst/>
            <a:cxnLst/>
            <a:rect l="l" t="t" r="r" b="b"/>
            <a:pathLst>
              <a:path w="119251" h="78246" extrusionOk="0">
                <a:moveTo>
                  <a:pt x="41005" y="1"/>
                </a:moveTo>
                <a:cubicBezTo>
                  <a:pt x="20034" y="1"/>
                  <a:pt x="4445" y="28141"/>
                  <a:pt x="4445" y="28141"/>
                </a:cubicBezTo>
                <a:cubicBezTo>
                  <a:pt x="1" y="60200"/>
                  <a:pt x="17266" y="74427"/>
                  <a:pt x="33210" y="74427"/>
                </a:cubicBezTo>
                <a:cubicBezTo>
                  <a:pt x="38378" y="74427"/>
                  <a:pt x="43419" y="72922"/>
                  <a:pt x="47536" y="70039"/>
                </a:cubicBezTo>
                <a:cubicBezTo>
                  <a:pt x="50915" y="67683"/>
                  <a:pt x="53556" y="66675"/>
                  <a:pt x="56083" y="66675"/>
                </a:cubicBezTo>
                <a:cubicBezTo>
                  <a:pt x="60598" y="66675"/>
                  <a:pt x="64787" y="69883"/>
                  <a:pt x="72127" y="74483"/>
                </a:cubicBezTo>
                <a:cubicBezTo>
                  <a:pt x="76003" y="76897"/>
                  <a:pt x="81285" y="78246"/>
                  <a:pt x="86808" y="78246"/>
                </a:cubicBezTo>
                <a:cubicBezTo>
                  <a:pt x="97698" y="78246"/>
                  <a:pt x="109581" y="73049"/>
                  <a:pt x="113585" y="60711"/>
                </a:cubicBezTo>
                <a:cubicBezTo>
                  <a:pt x="119250" y="43248"/>
                  <a:pt x="103845" y="26537"/>
                  <a:pt x="86084" y="26537"/>
                </a:cubicBezTo>
                <a:cubicBezTo>
                  <a:pt x="84891" y="26537"/>
                  <a:pt x="83698" y="26608"/>
                  <a:pt x="82520" y="26764"/>
                </a:cubicBezTo>
                <a:cubicBezTo>
                  <a:pt x="81313" y="26920"/>
                  <a:pt x="80092" y="27005"/>
                  <a:pt x="78871" y="27020"/>
                </a:cubicBezTo>
                <a:cubicBezTo>
                  <a:pt x="64460" y="27020"/>
                  <a:pt x="70878" y="12765"/>
                  <a:pt x="52903" y="3138"/>
                </a:cubicBezTo>
                <a:cubicBezTo>
                  <a:pt x="48800" y="938"/>
                  <a:pt x="44810" y="1"/>
                  <a:pt x="41005" y="1"/>
                </a:cubicBezTo>
                <a:close/>
              </a:path>
            </a:pathLst>
          </a:custGeom>
          <a:solidFill>
            <a:srgbClr val="9ABBDB">
              <a:alpha val="2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15"/>
          <p:cNvGrpSpPr/>
          <p:nvPr/>
        </p:nvGrpSpPr>
        <p:grpSpPr>
          <a:xfrm rot="3453447">
            <a:off x="1656584" y="812021"/>
            <a:ext cx="1903776" cy="1223773"/>
            <a:chOff x="6328375" y="2851100"/>
            <a:chExt cx="1042875" cy="670425"/>
          </a:xfrm>
        </p:grpSpPr>
        <p:sp>
          <p:nvSpPr>
            <p:cNvPr id="392" name="Google Shape;392;p15"/>
            <p:cNvSpPr/>
            <p:nvPr/>
          </p:nvSpPr>
          <p:spPr>
            <a:xfrm>
              <a:off x="6695750" y="2891575"/>
              <a:ext cx="335100" cy="291075"/>
            </a:xfrm>
            <a:custGeom>
              <a:avLst/>
              <a:gdLst/>
              <a:ahLst/>
              <a:cxnLst/>
              <a:rect l="l" t="t" r="r" b="b"/>
              <a:pathLst>
                <a:path w="13404" h="11643" extrusionOk="0">
                  <a:moveTo>
                    <a:pt x="0" y="0"/>
                  </a:moveTo>
                  <a:cubicBezTo>
                    <a:pt x="0" y="0"/>
                    <a:pt x="0" y="85"/>
                    <a:pt x="14" y="241"/>
                  </a:cubicBezTo>
                  <a:lnTo>
                    <a:pt x="11643" y="11642"/>
                  </a:lnTo>
                  <a:cubicBezTo>
                    <a:pt x="11799" y="10790"/>
                    <a:pt x="13403" y="639"/>
                    <a:pt x="0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6696100" y="2897600"/>
              <a:ext cx="290725" cy="290500"/>
            </a:xfrm>
            <a:custGeom>
              <a:avLst/>
              <a:gdLst/>
              <a:ahLst/>
              <a:cxnLst/>
              <a:rect l="l" t="t" r="r" b="b"/>
              <a:pathLst>
                <a:path w="11629" h="11620" extrusionOk="0">
                  <a:moveTo>
                    <a:pt x="0" y="0"/>
                  </a:moveTo>
                  <a:lnTo>
                    <a:pt x="0" y="0"/>
                  </a:lnTo>
                  <a:cubicBezTo>
                    <a:pt x="146" y="1709"/>
                    <a:pt x="1366" y="11619"/>
                    <a:pt x="9699" y="11619"/>
                  </a:cubicBezTo>
                  <a:cubicBezTo>
                    <a:pt x="10300" y="11619"/>
                    <a:pt x="10938" y="11568"/>
                    <a:pt x="11614" y="11458"/>
                  </a:cubicBezTo>
                  <a:cubicBezTo>
                    <a:pt x="11614" y="11458"/>
                    <a:pt x="11614" y="11444"/>
                    <a:pt x="11629" y="114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7107475" y="2851100"/>
              <a:ext cx="239625" cy="410000"/>
            </a:xfrm>
            <a:custGeom>
              <a:avLst/>
              <a:gdLst/>
              <a:ahLst/>
              <a:cxnLst/>
              <a:rect l="l" t="t" r="r" b="b"/>
              <a:pathLst>
                <a:path w="9585" h="16400" extrusionOk="0">
                  <a:moveTo>
                    <a:pt x="1520" y="0"/>
                  </a:moveTo>
                  <a:cubicBezTo>
                    <a:pt x="1520" y="0"/>
                    <a:pt x="1449" y="57"/>
                    <a:pt x="1350" y="185"/>
                  </a:cubicBezTo>
                  <a:lnTo>
                    <a:pt x="1" y="16399"/>
                  </a:lnTo>
                  <a:cubicBezTo>
                    <a:pt x="768" y="15973"/>
                    <a:pt x="9585" y="10720"/>
                    <a:pt x="1520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6914025" y="2855350"/>
              <a:ext cx="226850" cy="406450"/>
            </a:xfrm>
            <a:custGeom>
              <a:avLst/>
              <a:gdLst/>
              <a:ahLst/>
              <a:cxnLst/>
              <a:rect l="l" t="t" r="r" b="b"/>
              <a:pathLst>
                <a:path w="9074" h="16258" extrusionOk="0">
                  <a:moveTo>
                    <a:pt x="9074" y="1"/>
                  </a:moveTo>
                  <a:cubicBezTo>
                    <a:pt x="7767" y="1293"/>
                    <a:pt x="1" y="9556"/>
                    <a:pt x="7682" y="16258"/>
                  </a:cubicBezTo>
                  <a:lnTo>
                    <a:pt x="7739" y="16229"/>
                  </a:lnTo>
                  <a:lnTo>
                    <a:pt x="9074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6966925" y="3155650"/>
              <a:ext cx="403950" cy="191350"/>
            </a:xfrm>
            <a:custGeom>
              <a:avLst/>
              <a:gdLst/>
              <a:ahLst/>
              <a:cxnLst/>
              <a:rect l="l" t="t" r="r" b="b"/>
              <a:pathLst>
                <a:path w="16158" h="7654" extrusionOk="0">
                  <a:moveTo>
                    <a:pt x="57" y="0"/>
                  </a:moveTo>
                  <a:lnTo>
                    <a:pt x="0" y="497"/>
                  </a:lnTo>
                  <a:lnTo>
                    <a:pt x="1236" y="3025"/>
                  </a:lnTo>
                  <a:cubicBezTo>
                    <a:pt x="1236" y="3025"/>
                    <a:pt x="1151" y="3351"/>
                    <a:pt x="412" y="3706"/>
                  </a:cubicBezTo>
                  <a:lnTo>
                    <a:pt x="1037" y="3891"/>
                  </a:lnTo>
                  <a:lnTo>
                    <a:pt x="1946" y="3692"/>
                  </a:lnTo>
                  <a:cubicBezTo>
                    <a:pt x="1946" y="3692"/>
                    <a:pt x="4686" y="4317"/>
                    <a:pt x="5438" y="4913"/>
                  </a:cubicBezTo>
                  <a:cubicBezTo>
                    <a:pt x="5424" y="4913"/>
                    <a:pt x="11685" y="7213"/>
                    <a:pt x="16087" y="7653"/>
                  </a:cubicBezTo>
                  <a:lnTo>
                    <a:pt x="16158" y="6972"/>
                  </a:lnTo>
                  <a:cubicBezTo>
                    <a:pt x="16158" y="6972"/>
                    <a:pt x="6958" y="5736"/>
                    <a:pt x="5595" y="3507"/>
                  </a:cubicBezTo>
                  <a:lnTo>
                    <a:pt x="5140" y="3635"/>
                  </a:lnTo>
                  <a:lnTo>
                    <a:pt x="5098" y="3947"/>
                  </a:lnTo>
                  <a:cubicBezTo>
                    <a:pt x="3848" y="3649"/>
                    <a:pt x="2641" y="3166"/>
                    <a:pt x="1534" y="2513"/>
                  </a:cubicBezTo>
                  <a:cubicBezTo>
                    <a:pt x="1534" y="2513"/>
                    <a:pt x="554" y="57"/>
                    <a:pt x="57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6675875" y="3308625"/>
              <a:ext cx="30175" cy="41550"/>
            </a:xfrm>
            <a:custGeom>
              <a:avLst/>
              <a:gdLst/>
              <a:ahLst/>
              <a:cxnLst/>
              <a:rect l="l" t="t" r="r" b="b"/>
              <a:pathLst>
                <a:path w="1207" h="1662" extrusionOk="0">
                  <a:moveTo>
                    <a:pt x="1207" y="1"/>
                  </a:moveTo>
                  <a:cubicBezTo>
                    <a:pt x="1008" y="72"/>
                    <a:pt x="795" y="171"/>
                    <a:pt x="596" y="256"/>
                  </a:cubicBezTo>
                  <a:lnTo>
                    <a:pt x="0" y="1264"/>
                  </a:lnTo>
                  <a:lnTo>
                    <a:pt x="14" y="1662"/>
                  </a:lnTo>
                  <a:cubicBezTo>
                    <a:pt x="312" y="1648"/>
                    <a:pt x="951" y="483"/>
                    <a:pt x="1207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6752900" y="3237475"/>
              <a:ext cx="246700" cy="53425"/>
            </a:xfrm>
            <a:custGeom>
              <a:avLst/>
              <a:gdLst/>
              <a:ahLst/>
              <a:cxnLst/>
              <a:rect l="l" t="t" r="r" b="b"/>
              <a:pathLst>
                <a:path w="9868" h="2137" extrusionOk="0">
                  <a:moveTo>
                    <a:pt x="9120" y="0"/>
                  </a:moveTo>
                  <a:cubicBezTo>
                    <a:pt x="7729" y="0"/>
                    <a:pt x="6350" y="84"/>
                    <a:pt x="4941" y="433"/>
                  </a:cubicBezTo>
                  <a:cubicBezTo>
                    <a:pt x="3890" y="674"/>
                    <a:pt x="2840" y="816"/>
                    <a:pt x="1803" y="958"/>
                  </a:cubicBezTo>
                  <a:cubicBezTo>
                    <a:pt x="1391" y="1058"/>
                    <a:pt x="1008" y="1214"/>
                    <a:pt x="653" y="1427"/>
                  </a:cubicBezTo>
                  <a:cubicBezTo>
                    <a:pt x="454" y="1640"/>
                    <a:pt x="241" y="1824"/>
                    <a:pt x="0" y="1981"/>
                  </a:cubicBezTo>
                  <a:cubicBezTo>
                    <a:pt x="355" y="1881"/>
                    <a:pt x="724" y="1810"/>
                    <a:pt x="1079" y="1753"/>
                  </a:cubicBezTo>
                  <a:lnTo>
                    <a:pt x="1079" y="2009"/>
                  </a:lnTo>
                  <a:lnTo>
                    <a:pt x="1434" y="2137"/>
                  </a:lnTo>
                  <a:cubicBezTo>
                    <a:pt x="2641" y="490"/>
                    <a:pt x="9868" y="106"/>
                    <a:pt x="9868" y="106"/>
                  </a:cubicBezTo>
                  <a:lnTo>
                    <a:pt x="9868" y="7"/>
                  </a:lnTo>
                  <a:cubicBezTo>
                    <a:pt x="9618" y="3"/>
                    <a:pt x="9369" y="0"/>
                    <a:pt x="9120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6688650" y="3227000"/>
              <a:ext cx="311300" cy="88050"/>
            </a:xfrm>
            <a:custGeom>
              <a:avLst/>
              <a:gdLst/>
              <a:ahLst/>
              <a:cxnLst/>
              <a:rect l="l" t="t" r="r" b="b"/>
              <a:pathLst>
                <a:path w="12452" h="3522" extrusionOk="0">
                  <a:moveTo>
                    <a:pt x="12438" y="0"/>
                  </a:moveTo>
                  <a:cubicBezTo>
                    <a:pt x="8988" y="57"/>
                    <a:pt x="3976" y="1448"/>
                    <a:pt x="3976" y="1448"/>
                  </a:cubicBezTo>
                  <a:cubicBezTo>
                    <a:pt x="3365" y="1860"/>
                    <a:pt x="1193" y="2187"/>
                    <a:pt x="1193" y="2187"/>
                  </a:cubicBezTo>
                  <a:lnTo>
                    <a:pt x="497" y="1974"/>
                  </a:lnTo>
                  <a:lnTo>
                    <a:pt x="0" y="2059"/>
                  </a:lnTo>
                  <a:cubicBezTo>
                    <a:pt x="554" y="2400"/>
                    <a:pt x="597" y="2655"/>
                    <a:pt x="597" y="2655"/>
                  </a:cubicBezTo>
                  <a:lnTo>
                    <a:pt x="85" y="3521"/>
                  </a:lnTo>
                  <a:cubicBezTo>
                    <a:pt x="284" y="3436"/>
                    <a:pt x="483" y="3351"/>
                    <a:pt x="696" y="3266"/>
                  </a:cubicBezTo>
                  <a:cubicBezTo>
                    <a:pt x="753" y="3138"/>
                    <a:pt x="795" y="3067"/>
                    <a:pt x="795" y="3067"/>
                  </a:cubicBezTo>
                  <a:cubicBezTo>
                    <a:pt x="1363" y="2783"/>
                    <a:pt x="1960" y="2556"/>
                    <a:pt x="2584" y="2400"/>
                  </a:cubicBezTo>
                  <a:cubicBezTo>
                    <a:pt x="2826" y="2243"/>
                    <a:pt x="3039" y="2059"/>
                    <a:pt x="3237" y="1846"/>
                  </a:cubicBezTo>
                  <a:cubicBezTo>
                    <a:pt x="3578" y="1633"/>
                    <a:pt x="3976" y="1477"/>
                    <a:pt x="4373" y="1377"/>
                  </a:cubicBezTo>
                  <a:cubicBezTo>
                    <a:pt x="5424" y="1235"/>
                    <a:pt x="6475" y="1093"/>
                    <a:pt x="7511" y="852"/>
                  </a:cubicBezTo>
                  <a:cubicBezTo>
                    <a:pt x="8955" y="509"/>
                    <a:pt x="10346" y="420"/>
                    <a:pt x="11767" y="420"/>
                  </a:cubicBezTo>
                  <a:cubicBezTo>
                    <a:pt x="11994" y="420"/>
                    <a:pt x="12223" y="422"/>
                    <a:pt x="12452" y="426"/>
                  </a:cubicBezTo>
                  <a:lnTo>
                    <a:pt x="12438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6505250" y="3138600"/>
              <a:ext cx="199750" cy="148450"/>
            </a:xfrm>
            <a:custGeom>
              <a:avLst/>
              <a:gdLst/>
              <a:ahLst/>
              <a:cxnLst/>
              <a:rect l="l" t="t" r="r" b="b"/>
              <a:pathLst>
                <a:path w="7990" h="5938" extrusionOk="0">
                  <a:moveTo>
                    <a:pt x="53" y="1"/>
                  </a:moveTo>
                  <a:cubicBezTo>
                    <a:pt x="39" y="494"/>
                    <a:pt x="1" y="5938"/>
                    <a:pt x="6602" y="5938"/>
                  </a:cubicBezTo>
                  <a:cubicBezTo>
                    <a:pt x="7035" y="5938"/>
                    <a:pt x="7497" y="5914"/>
                    <a:pt x="7989" y="5865"/>
                  </a:cubicBezTo>
                  <a:cubicBezTo>
                    <a:pt x="7989" y="5865"/>
                    <a:pt x="7975" y="5808"/>
                    <a:pt x="7961" y="5723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6506550" y="3129625"/>
              <a:ext cx="197725" cy="152050"/>
            </a:xfrm>
            <a:custGeom>
              <a:avLst/>
              <a:gdLst/>
              <a:ahLst/>
              <a:cxnLst/>
              <a:rect l="l" t="t" r="r" b="b"/>
              <a:pathLst>
                <a:path w="7909" h="6082" extrusionOk="0">
                  <a:moveTo>
                    <a:pt x="1974" y="1"/>
                  </a:moveTo>
                  <a:cubicBezTo>
                    <a:pt x="1374" y="1"/>
                    <a:pt x="718" y="102"/>
                    <a:pt x="1" y="331"/>
                  </a:cubicBezTo>
                  <a:cubicBezTo>
                    <a:pt x="1" y="346"/>
                    <a:pt x="1" y="346"/>
                    <a:pt x="1" y="360"/>
                  </a:cubicBezTo>
                  <a:lnTo>
                    <a:pt x="7909" y="6082"/>
                  </a:lnTo>
                  <a:cubicBezTo>
                    <a:pt x="7672" y="5148"/>
                    <a:pt x="6246" y="1"/>
                    <a:pt x="1974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6328375" y="3286250"/>
              <a:ext cx="359925" cy="226850"/>
            </a:xfrm>
            <a:custGeom>
              <a:avLst/>
              <a:gdLst/>
              <a:ahLst/>
              <a:cxnLst/>
              <a:rect l="l" t="t" r="r" b="b"/>
              <a:pathLst>
                <a:path w="14397" h="9074" extrusionOk="0">
                  <a:moveTo>
                    <a:pt x="9905" y="0"/>
                  </a:moveTo>
                  <a:cubicBezTo>
                    <a:pt x="6677" y="0"/>
                    <a:pt x="2489" y="1640"/>
                    <a:pt x="0" y="9017"/>
                  </a:cubicBezTo>
                  <a:cubicBezTo>
                    <a:pt x="0" y="9017"/>
                    <a:pt x="85" y="9045"/>
                    <a:pt x="242" y="9074"/>
                  </a:cubicBezTo>
                  <a:lnTo>
                    <a:pt x="14397" y="1023"/>
                  </a:lnTo>
                  <a:cubicBezTo>
                    <a:pt x="14069" y="857"/>
                    <a:pt x="12238" y="0"/>
                    <a:pt x="9905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6334400" y="3311825"/>
              <a:ext cx="354975" cy="209700"/>
            </a:xfrm>
            <a:custGeom>
              <a:avLst/>
              <a:gdLst/>
              <a:ahLst/>
              <a:cxnLst/>
              <a:rect l="l" t="t" r="r" b="b"/>
              <a:pathLst>
                <a:path w="14199" h="8388" extrusionOk="0">
                  <a:moveTo>
                    <a:pt x="14142" y="0"/>
                  </a:moveTo>
                  <a:lnTo>
                    <a:pt x="1" y="8051"/>
                  </a:lnTo>
                  <a:cubicBezTo>
                    <a:pt x="540" y="8157"/>
                    <a:pt x="1922" y="8388"/>
                    <a:pt x="3625" y="8388"/>
                  </a:cubicBezTo>
                  <a:cubicBezTo>
                    <a:pt x="7612" y="8388"/>
                    <a:pt x="13363" y="7122"/>
                    <a:pt x="14199" y="29"/>
                  </a:cubicBezTo>
                  <a:lnTo>
                    <a:pt x="14142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6966925" y="3155650"/>
              <a:ext cx="35525" cy="56100"/>
            </a:xfrm>
            <a:custGeom>
              <a:avLst/>
              <a:gdLst/>
              <a:ahLst/>
              <a:cxnLst/>
              <a:rect l="l" t="t" r="r" b="b"/>
              <a:pathLst>
                <a:path w="1421" h="2244" extrusionOk="0">
                  <a:moveTo>
                    <a:pt x="57" y="0"/>
                  </a:moveTo>
                  <a:lnTo>
                    <a:pt x="0" y="497"/>
                  </a:lnTo>
                  <a:lnTo>
                    <a:pt x="668" y="1860"/>
                  </a:lnTo>
                  <a:cubicBezTo>
                    <a:pt x="909" y="1988"/>
                    <a:pt x="1165" y="2116"/>
                    <a:pt x="1420" y="2244"/>
                  </a:cubicBezTo>
                  <a:cubicBezTo>
                    <a:pt x="1151" y="1591"/>
                    <a:pt x="455" y="43"/>
                    <a:pt x="57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7060625" y="3243325"/>
              <a:ext cx="310625" cy="90175"/>
            </a:xfrm>
            <a:custGeom>
              <a:avLst/>
              <a:gdLst/>
              <a:ahLst/>
              <a:cxnLst/>
              <a:rect l="l" t="t" r="r" b="b"/>
              <a:pathLst>
                <a:path w="12425" h="3607" extrusionOk="0">
                  <a:moveTo>
                    <a:pt x="1861" y="0"/>
                  </a:moveTo>
                  <a:lnTo>
                    <a:pt x="1406" y="128"/>
                  </a:lnTo>
                  <a:lnTo>
                    <a:pt x="1364" y="455"/>
                  </a:lnTo>
                  <a:cubicBezTo>
                    <a:pt x="909" y="341"/>
                    <a:pt x="455" y="199"/>
                    <a:pt x="1" y="43"/>
                  </a:cubicBezTo>
                  <a:lnTo>
                    <a:pt x="1" y="43"/>
                  </a:lnTo>
                  <a:cubicBezTo>
                    <a:pt x="285" y="270"/>
                    <a:pt x="540" y="540"/>
                    <a:pt x="767" y="824"/>
                  </a:cubicBezTo>
                  <a:cubicBezTo>
                    <a:pt x="1137" y="1136"/>
                    <a:pt x="1662" y="1335"/>
                    <a:pt x="2187" y="1534"/>
                  </a:cubicBezTo>
                  <a:cubicBezTo>
                    <a:pt x="3508" y="1818"/>
                    <a:pt x="4842" y="2116"/>
                    <a:pt x="6149" y="2542"/>
                  </a:cubicBezTo>
                  <a:cubicBezTo>
                    <a:pt x="8236" y="3237"/>
                    <a:pt x="10294" y="3450"/>
                    <a:pt x="12410" y="3607"/>
                  </a:cubicBezTo>
                  <a:lnTo>
                    <a:pt x="12424" y="3479"/>
                  </a:lnTo>
                  <a:cubicBezTo>
                    <a:pt x="12424" y="3479"/>
                    <a:pt x="3224" y="2229"/>
                    <a:pt x="1861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6976875" y="3202150"/>
              <a:ext cx="393300" cy="144850"/>
            </a:xfrm>
            <a:custGeom>
              <a:avLst/>
              <a:gdLst/>
              <a:ahLst/>
              <a:cxnLst/>
              <a:rect l="l" t="t" r="r" b="b"/>
              <a:pathLst>
                <a:path w="15732" h="5794" extrusionOk="0">
                  <a:moveTo>
                    <a:pt x="256" y="0"/>
                  </a:moveTo>
                  <a:lnTo>
                    <a:pt x="824" y="1165"/>
                  </a:lnTo>
                  <a:cubicBezTo>
                    <a:pt x="824" y="1165"/>
                    <a:pt x="738" y="1491"/>
                    <a:pt x="0" y="1846"/>
                  </a:cubicBezTo>
                  <a:lnTo>
                    <a:pt x="625" y="2031"/>
                  </a:lnTo>
                  <a:lnTo>
                    <a:pt x="1533" y="1832"/>
                  </a:lnTo>
                  <a:cubicBezTo>
                    <a:pt x="1533" y="1832"/>
                    <a:pt x="4274" y="2457"/>
                    <a:pt x="5026" y="3053"/>
                  </a:cubicBezTo>
                  <a:cubicBezTo>
                    <a:pt x="5026" y="3053"/>
                    <a:pt x="11287" y="5339"/>
                    <a:pt x="15675" y="5793"/>
                  </a:cubicBezTo>
                  <a:lnTo>
                    <a:pt x="15731" y="5239"/>
                  </a:lnTo>
                  <a:cubicBezTo>
                    <a:pt x="13630" y="5097"/>
                    <a:pt x="11571" y="4884"/>
                    <a:pt x="9484" y="4174"/>
                  </a:cubicBezTo>
                  <a:cubicBezTo>
                    <a:pt x="8178" y="3763"/>
                    <a:pt x="6858" y="3465"/>
                    <a:pt x="5523" y="3181"/>
                  </a:cubicBezTo>
                  <a:cubicBezTo>
                    <a:pt x="5012" y="2982"/>
                    <a:pt x="4487" y="2783"/>
                    <a:pt x="4103" y="2471"/>
                  </a:cubicBezTo>
                  <a:cubicBezTo>
                    <a:pt x="3876" y="2173"/>
                    <a:pt x="3621" y="1917"/>
                    <a:pt x="3337" y="1690"/>
                  </a:cubicBezTo>
                  <a:cubicBezTo>
                    <a:pt x="2570" y="1420"/>
                    <a:pt x="1817" y="1079"/>
                    <a:pt x="1122" y="653"/>
                  </a:cubicBezTo>
                  <a:cubicBezTo>
                    <a:pt x="1122" y="653"/>
                    <a:pt x="1079" y="554"/>
                    <a:pt x="1008" y="384"/>
                  </a:cubicBezTo>
                  <a:cubicBezTo>
                    <a:pt x="753" y="256"/>
                    <a:pt x="497" y="128"/>
                    <a:pt x="256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6747575" y="3242475"/>
              <a:ext cx="385125" cy="192175"/>
            </a:xfrm>
            <a:custGeom>
              <a:avLst/>
              <a:gdLst/>
              <a:ahLst/>
              <a:cxnLst/>
              <a:rect l="l" t="t" r="r" b="b"/>
              <a:pathLst>
                <a:path w="15405" h="7687" extrusionOk="0">
                  <a:moveTo>
                    <a:pt x="9793" y="0"/>
                  </a:moveTo>
                  <a:cubicBezTo>
                    <a:pt x="6779" y="0"/>
                    <a:pt x="3072" y="1559"/>
                    <a:pt x="0" y="7588"/>
                  </a:cubicBezTo>
                  <a:cubicBezTo>
                    <a:pt x="0" y="7588"/>
                    <a:pt x="85" y="7630"/>
                    <a:pt x="241" y="7687"/>
                  </a:cubicBezTo>
                  <a:lnTo>
                    <a:pt x="15405" y="1752"/>
                  </a:lnTo>
                  <a:cubicBezTo>
                    <a:pt x="15046" y="1506"/>
                    <a:pt x="12754" y="0"/>
                    <a:pt x="9793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6753600" y="3286275"/>
              <a:ext cx="380175" cy="174100"/>
            </a:xfrm>
            <a:custGeom>
              <a:avLst/>
              <a:gdLst/>
              <a:ahLst/>
              <a:cxnLst/>
              <a:rect l="l" t="t" r="r" b="b"/>
              <a:pathLst>
                <a:path w="15207" h="6964" extrusionOk="0">
                  <a:moveTo>
                    <a:pt x="15164" y="0"/>
                  </a:moveTo>
                  <a:lnTo>
                    <a:pt x="0" y="5935"/>
                  </a:lnTo>
                  <a:cubicBezTo>
                    <a:pt x="748" y="6192"/>
                    <a:pt x="3193" y="6963"/>
                    <a:pt x="5942" y="6963"/>
                  </a:cubicBezTo>
                  <a:cubicBezTo>
                    <a:pt x="9560" y="6963"/>
                    <a:pt x="13706" y="5628"/>
                    <a:pt x="15207" y="29"/>
                  </a:cubicBezTo>
                  <a:lnTo>
                    <a:pt x="15164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15"/>
          <p:cNvGrpSpPr/>
          <p:nvPr/>
        </p:nvGrpSpPr>
        <p:grpSpPr>
          <a:xfrm rot="9288197" flipH="1">
            <a:off x="781875" y="2207413"/>
            <a:ext cx="2152285" cy="833605"/>
            <a:chOff x="5004050" y="3831475"/>
            <a:chExt cx="839475" cy="325150"/>
          </a:xfrm>
        </p:grpSpPr>
        <p:sp>
          <p:nvSpPr>
            <p:cNvPr id="410" name="Google Shape;410;p15"/>
            <p:cNvSpPr/>
            <p:nvPr/>
          </p:nvSpPr>
          <p:spPr>
            <a:xfrm>
              <a:off x="5004050" y="3955550"/>
              <a:ext cx="217600" cy="108275"/>
            </a:xfrm>
            <a:custGeom>
              <a:avLst/>
              <a:gdLst/>
              <a:ahLst/>
              <a:cxnLst/>
              <a:rect l="l" t="t" r="r" b="b"/>
              <a:pathLst>
                <a:path w="8704" h="4331" extrusionOk="0">
                  <a:moveTo>
                    <a:pt x="5469" y="0"/>
                  </a:moveTo>
                  <a:cubicBezTo>
                    <a:pt x="4111" y="0"/>
                    <a:pt x="2303" y="646"/>
                    <a:pt x="0" y="2733"/>
                  </a:cubicBezTo>
                  <a:cubicBezTo>
                    <a:pt x="0" y="2733"/>
                    <a:pt x="2570" y="4331"/>
                    <a:pt x="4997" y="4331"/>
                  </a:cubicBezTo>
                  <a:cubicBezTo>
                    <a:pt x="6505" y="4331"/>
                    <a:pt x="7958" y="3713"/>
                    <a:pt x="8704" y="1710"/>
                  </a:cubicBezTo>
                  <a:cubicBezTo>
                    <a:pt x="8695" y="1710"/>
                    <a:pt x="7679" y="0"/>
                    <a:pt x="5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5035275" y="3998300"/>
              <a:ext cx="186025" cy="22025"/>
            </a:xfrm>
            <a:custGeom>
              <a:avLst/>
              <a:gdLst/>
              <a:ahLst/>
              <a:cxnLst/>
              <a:rect l="l" t="t" r="r" b="b"/>
              <a:pathLst>
                <a:path w="7441" h="881" fill="none" extrusionOk="0">
                  <a:moveTo>
                    <a:pt x="7440" y="0"/>
                  </a:moveTo>
                  <a:lnTo>
                    <a:pt x="1" y="88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5173350" y="3855250"/>
              <a:ext cx="192425" cy="137325"/>
            </a:xfrm>
            <a:custGeom>
              <a:avLst/>
              <a:gdLst/>
              <a:ahLst/>
              <a:cxnLst/>
              <a:rect l="l" t="t" r="r" b="b"/>
              <a:pathLst>
                <a:path w="7697" h="5493" extrusionOk="0">
                  <a:moveTo>
                    <a:pt x="1" y="1"/>
                  </a:moveTo>
                  <a:cubicBezTo>
                    <a:pt x="1" y="1"/>
                    <a:pt x="1336" y="5493"/>
                    <a:pt x="4786" y="5493"/>
                  </a:cubicBezTo>
                  <a:cubicBezTo>
                    <a:pt x="5313" y="5493"/>
                    <a:pt x="5889" y="5365"/>
                    <a:pt x="6518" y="5069"/>
                  </a:cubicBezTo>
                  <a:cubicBezTo>
                    <a:pt x="6518" y="5069"/>
                    <a:pt x="7696" y="31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5216775" y="3982350"/>
              <a:ext cx="185900" cy="174275"/>
            </a:xfrm>
            <a:custGeom>
              <a:avLst/>
              <a:gdLst/>
              <a:ahLst/>
              <a:cxnLst/>
              <a:rect l="l" t="t" r="r" b="b"/>
              <a:pathLst>
                <a:path w="7436" h="6971" extrusionOk="0">
                  <a:moveTo>
                    <a:pt x="4473" y="0"/>
                  </a:moveTo>
                  <a:cubicBezTo>
                    <a:pt x="3413" y="0"/>
                    <a:pt x="0" y="473"/>
                    <a:pt x="337" y="6971"/>
                  </a:cubicBezTo>
                  <a:cubicBezTo>
                    <a:pt x="337" y="6971"/>
                    <a:pt x="7436" y="4543"/>
                    <a:pt x="4781" y="14"/>
                  </a:cubicBezTo>
                  <a:lnTo>
                    <a:pt x="4781" y="14"/>
                  </a:lnTo>
                  <a:cubicBezTo>
                    <a:pt x="4781" y="14"/>
                    <a:pt x="4780" y="14"/>
                    <a:pt x="4779" y="14"/>
                  </a:cubicBezTo>
                  <a:cubicBezTo>
                    <a:pt x="4765" y="14"/>
                    <a:pt x="4653" y="0"/>
                    <a:pt x="4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5195725" y="3871575"/>
              <a:ext cx="140575" cy="266250"/>
            </a:xfrm>
            <a:custGeom>
              <a:avLst/>
              <a:gdLst/>
              <a:ahLst/>
              <a:cxnLst/>
              <a:rect l="l" t="t" r="r" b="b"/>
              <a:pathLst>
                <a:path w="5623" h="10650" fill="none" extrusionOk="0">
                  <a:moveTo>
                    <a:pt x="0" y="1"/>
                  </a:moveTo>
                  <a:lnTo>
                    <a:pt x="5623" y="4459"/>
                  </a:lnTo>
                  <a:lnTo>
                    <a:pt x="1846" y="1064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5363600" y="3863050"/>
              <a:ext cx="153725" cy="109950"/>
            </a:xfrm>
            <a:custGeom>
              <a:avLst/>
              <a:gdLst/>
              <a:ahLst/>
              <a:cxnLst/>
              <a:rect l="l" t="t" r="r" b="b"/>
              <a:pathLst>
                <a:path w="6149" h="4398" extrusionOk="0">
                  <a:moveTo>
                    <a:pt x="1" y="1"/>
                  </a:moveTo>
                  <a:cubicBezTo>
                    <a:pt x="1" y="1"/>
                    <a:pt x="1060" y="4398"/>
                    <a:pt x="3828" y="4398"/>
                  </a:cubicBezTo>
                  <a:cubicBezTo>
                    <a:pt x="4249" y="4398"/>
                    <a:pt x="4709" y="4296"/>
                    <a:pt x="5212" y="4062"/>
                  </a:cubicBezTo>
                  <a:cubicBezTo>
                    <a:pt x="5212" y="4062"/>
                    <a:pt x="6149" y="25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5398275" y="3964925"/>
              <a:ext cx="148875" cy="139525"/>
            </a:xfrm>
            <a:custGeom>
              <a:avLst/>
              <a:gdLst/>
              <a:ahLst/>
              <a:cxnLst/>
              <a:rect l="l" t="t" r="r" b="b"/>
              <a:pathLst>
                <a:path w="5955" h="5581" extrusionOk="0">
                  <a:moveTo>
                    <a:pt x="3562" y="0"/>
                  </a:moveTo>
                  <a:cubicBezTo>
                    <a:pt x="2697" y="0"/>
                    <a:pt x="0" y="412"/>
                    <a:pt x="275" y="5581"/>
                  </a:cubicBezTo>
                  <a:cubicBezTo>
                    <a:pt x="275" y="5581"/>
                    <a:pt x="5954" y="3635"/>
                    <a:pt x="3825" y="15"/>
                  </a:cubicBezTo>
                  <a:cubicBezTo>
                    <a:pt x="3825" y="15"/>
                    <a:pt x="3726" y="0"/>
                    <a:pt x="35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5381350" y="3876200"/>
              <a:ext cx="112550" cy="213350"/>
            </a:xfrm>
            <a:custGeom>
              <a:avLst/>
              <a:gdLst/>
              <a:ahLst/>
              <a:cxnLst/>
              <a:rect l="l" t="t" r="r" b="b"/>
              <a:pathLst>
                <a:path w="4502" h="8534" fill="none" extrusionOk="0">
                  <a:moveTo>
                    <a:pt x="1" y="0"/>
                  </a:moveTo>
                  <a:lnTo>
                    <a:pt x="4502" y="3564"/>
                  </a:lnTo>
                  <a:lnTo>
                    <a:pt x="1477" y="853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5517650" y="3849925"/>
              <a:ext cx="149825" cy="106925"/>
            </a:xfrm>
            <a:custGeom>
              <a:avLst/>
              <a:gdLst/>
              <a:ahLst/>
              <a:cxnLst/>
              <a:rect l="l" t="t" r="r" b="b"/>
              <a:pathLst>
                <a:path w="5993" h="4277" extrusionOk="0">
                  <a:moveTo>
                    <a:pt x="1" y="1"/>
                  </a:moveTo>
                  <a:cubicBezTo>
                    <a:pt x="1" y="1"/>
                    <a:pt x="1038" y="4276"/>
                    <a:pt x="3724" y="4276"/>
                  </a:cubicBezTo>
                  <a:cubicBezTo>
                    <a:pt x="4133" y="4276"/>
                    <a:pt x="4581" y="4177"/>
                    <a:pt x="5070" y="3948"/>
                  </a:cubicBezTo>
                  <a:cubicBezTo>
                    <a:pt x="5070" y="3948"/>
                    <a:pt x="5992" y="24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5551575" y="3948925"/>
              <a:ext cx="144650" cy="135650"/>
            </a:xfrm>
            <a:custGeom>
              <a:avLst/>
              <a:gdLst/>
              <a:ahLst/>
              <a:cxnLst/>
              <a:rect l="l" t="t" r="r" b="b"/>
              <a:pathLst>
                <a:path w="5786" h="5426" extrusionOk="0">
                  <a:moveTo>
                    <a:pt x="3448" y="1"/>
                  </a:moveTo>
                  <a:cubicBezTo>
                    <a:pt x="2596" y="1"/>
                    <a:pt x="1" y="409"/>
                    <a:pt x="262" y="5426"/>
                  </a:cubicBezTo>
                  <a:cubicBezTo>
                    <a:pt x="262" y="5426"/>
                    <a:pt x="5785" y="3537"/>
                    <a:pt x="3713" y="16"/>
                  </a:cubicBezTo>
                  <a:cubicBezTo>
                    <a:pt x="3713" y="16"/>
                    <a:pt x="3613" y="1"/>
                    <a:pt x="3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5535050" y="3862700"/>
              <a:ext cx="109350" cy="207325"/>
            </a:xfrm>
            <a:custGeom>
              <a:avLst/>
              <a:gdLst/>
              <a:ahLst/>
              <a:cxnLst/>
              <a:rect l="l" t="t" r="r" b="b"/>
              <a:pathLst>
                <a:path w="4374" h="8293" fill="none" extrusionOk="0">
                  <a:moveTo>
                    <a:pt x="1" y="1"/>
                  </a:moveTo>
                  <a:lnTo>
                    <a:pt x="4374" y="3465"/>
                  </a:lnTo>
                  <a:lnTo>
                    <a:pt x="1435" y="8292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5673475" y="3831475"/>
              <a:ext cx="142725" cy="101650"/>
            </a:xfrm>
            <a:custGeom>
              <a:avLst/>
              <a:gdLst/>
              <a:ahLst/>
              <a:cxnLst/>
              <a:rect l="l" t="t" r="r" b="b"/>
              <a:pathLst>
                <a:path w="5709" h="4066" extrusionOk="0">
                  <a:moveTo>
                    <a:pt x="1" y="0"/>
                  </a:moveTo>
                  <a:cubicBezTo>
                    <a:pt x="1" y="0"/>
                    <a:pt x="982" y="4066"/>
                    <a:pt x="3547" y="4066"/>
                  </a:cubicBezTo>
                  <a:cubicBezTo>
                    <a:pt x="3941" y="4066"/>
                    <a:pt x="4372" y="3970"/>
                    <a:pt x="4842" y="3749"/>
                  </a:cubicBezTo>
                  <a:cubicBezTo>
                    <a:pt x="4842" y="3749"/>
                    <a:pt x="5708" y="228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5705875" y="3925575"/>
              <a:ext cx="137650" cy="129550"/>
            </a:xfrm>
            <a:custGeom>
              <a:avLst/>
              <a:gdLst/>
              <a:ahLst/>
              <a:cxnLst/>
              <a:rect l="l" t="t" r="r" b="b"/>
              <a:pathLst>
                <a:path w="5506" h="5182" extrusionOk="0">
                  <a:moveTo>
                    <a:pt x="3313" y="0"/>
                  </a:moveTo>
                  <a:cubicBezTo>
                    <a:pt x="2522" y="0"/>
                    <a:pt x="1" y="375"/>
                    <a:pt x="252" y="5181"/>
                  </a:cubicBezTo>
                  <a:cubicBezTo>
                    <a:pt x="252" y="5181"/>
                    <a:pt x="5506" y="3378"/>
                    <a:pt x="3546" y="13"/>
                  </a:cubicBezTo>
                  <a:cubicBezTo>
                    <a:pt x="3546" y="13"/>
                    <a:pt x="3459" y="0"/>
                    <a:pt x="3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5690175" y="3843550"/>
              <a:ext cx="104375" cy="197375"/>
            </a:xfrm>
            <a:custGeom>
              <a:avLst/>
              <a:gdLst/>
              <a:ahLst/>
              <a:cxnLst/>
              <a:rect l="l" t="t" r="r" b="b"/>
              <a:pathLst>
                <a:path w="4175" h="7895" fill="none" extrusionOk="0">
                  <a:moveTo>
                    <a:pt x="0" y="0"/>
                  </a:moveTo>
                  <a:lnTo>
                    <a:pt x="4174" y="3294"/>
                  </a:lnTo>
                  <a:lnTo>
                    <a:pt x="1377" y="789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5221278" y="3918075"/>
              <a:ext cx="616929" cy="80250"/>
            </a:xfrm>
            <a:custGeom>
              <a:avLst/>
              <a:gdLst/>
              <a:ahLst/>
              <a:cxnLst/>
              <a:rect l="l" t="t" r="r" b="b"/>
              <a:pathLst>
                <a:path w="27474" h="3210" fill="none" extrusionOk="0">
                  <a:moveTo>
                    <a:pt x="0" y="3209"/>
                  </a:moveTo>
                  <a:lnTo>
                    <a:pt x="27474" y="1"/>
                  </a:lnTo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" name="Google Shape;425;p15"/>
          <p:cNvGrpSpPr/>
          <p:nvPr/>
        </p:nvGrpSpPr>
        <p:grpSpPr>
          <a:xfrm rot="8375542">
            <a:off x="2042015" y="2479329"/>
            <a:ext cx="1612532" cy="1096779"/>
            <a:chOff x="5108400" y="1920800"/>
            <a:chExt cx="979550" cy="666250"/>
          </a:xfrm>
        </p:grpSpPr>
        <p:sp>
          <p:nvSpPr>
            <p:cNvPr id="426" name="Google Shape;426;p15"/>
            <p:cNvSpPr/>
            <p:nvPr/>
          </p:nvSpPr>
          <p:spPr>
            <a:xfrm>
              <a:off x="5357575" y="1920800"/>
              <a:ext cx="730375" cy="650950"/>
            </a:xfrm>
            <a:custGeom>
              <a:avLst/>
              <a:gdLst/>
              <a:ahLst/>
              <a:cxnLst/>
              <a:rect l="l" t="t" r="r" b="b"/>
              <a:pathLst>
                <a:path w="29215" h="26038" extrusionOk="0">
                  <a:moveTo>
                    <a:pt x="24888" y="1"/>
                  </a:moveTo>
                  <a:cubicBezTo>
                    <a:pt x="21608" y="1"/>
                    <a:pt x="21559" y="5028"/>
                    <a:pt x="20332" y="5764"/>
                  </a:cubicBezTo>
                  <a:cubicBezTo>
                    <a:pt x="20105" y="5900"/>
                    <a:pt x="19908" y="5963"/>
                    <a:pt x="19739" y="5963"/>
                  </a:cubicBezTo>
                  <a:cubicBezTo>
                    <a:pt x="18955" y="5963"/>
                    <a:pt x="18766" y="4610"/>
                    <a:pt x="18941" y="2882"/>
                  </a:cubicBezTo>
                  <a:cubicBezTo>
                    <a:pt x="19096" y="1454"/>
                    <a:pt x="18707" y="538"/>
                    <a:pt x="17904" y="538"/>
                  </a:cubicBezTo>
                  <a:cubicBezTo>
                    <a:pt x="17534" y="538"/>
                    <a:pt x="17075" y="733"/>
                    <a:pt x="16541" y="1164"/>
                  </a:cubicBezTo>
                  <a:cubicBezTo>
                    <a:pt x="14852" y="2527"/>
                    <a:pt x="16555" y="6247"/>
                    <a:pt x="15476" y="6942"/>
                  </a:cubicBezTo>
                  <a:cubicBezTo>
                    <a:pt x="15300" y="7055"/>
                    <a:pt x="15132" y="7110"/>
                    <a:pt x="14976" y="7110"/>
                  </a:cubicBezTo>
                  <a:cubicBezTo>
                    <a:pt x="14162" y="7110"/>
                    <a:pt x="13633" y="5631"/>
                    <a:pt x="13574" y="3024"/>
                  </a:cubicBezTo>
                  <a:cubicBezTo>
                    <a:pt x="13533" y="1231"/>
                    <a:pt x="12772" y="257"/>
                    <a:pt x="11836" y="257"/>
                  </a:cubicBezTo>
                  <a:cubicBezTo>
                    <a:pt x="11141" y="257"/>
                    <a:pt x="10349" y="793"/>
                    <a:pt x="9684" y="1930"/>
                  </a:cubicBezTo>
                  <a:cubicBezTo>
                    <a:pt x="8122" y="4600"/>
                    <a:pt x="10550" y="9881"/>
                    <a:pt x="9854" y="10747"/>
                  </a:cubicBezTo>
                  <a:cubicBezTo>
                    <a:pt x="9676" y="10968"/>
                    <a:pt x="9506" y="11070"/>
                    <a:pt x="9338" y="11070"/>
                  </a:cubicBezTo>
                  <a:cubicBezTo>
                    <a:pt x="8847" y="11070"/>
                    <a:pt x="8373" y="10202"/>
                    <a:pt x="7781" y="8902"/>
                  </a:cubicBezTo>
                  <a:cubicBezTo>
                    <a:pt x="7224" y="7646"/>
                    <a:pt x="6328" y="5256"/>
                    <a:pt x="4819" y="5256"/>
                  </a:cubicBezTo>
                  <a:cubicBezTo>
                    <a:pt x="4212" y="5256"/>
                    <a:pt x="3506" y="5643"/>
                    <a:pt x="2684" y="6644"/>
                  </a:cubicBezTo>
                  <a:cubicBezTo>
                    <a:pt x="1" y="9924"/>
                    <a:pt x="5083" y="19650"/>
                    <a:pt x="5737" y="20871"/>
                  </a:cubicBezTo>
                  <a:lnTo>
                    <a:pt x="5808" y="20998"/>
                  </a:lnTo>
                  <a:lnTo>
                    <a:pt x="10479" y="24377"/>
                  </a:lnTo>
                  <a:cubicBezTo>
                    <a:pt x="11972" y="25535"/>
                    <a:pt x="13870" y="26037"/>
                    <a:pt x="15533" y="26037"/>
                  </a:cubicBezTo>
                  <a:cubicBezTo>
                    <a:pt x="16889" y="26037"/>
                    <a:pt x="18089" y="25703"/>
                    <a:pt x="18785" y="25116"/>
                  </a:cubicBezTo>
                  <a:cubicBezTo>
                    <a:pt x="20332" y="23810"/>
                    <a:pt x="18657" y="22674"/>
                    <a:pt x="17422" y="21467"/>
                  </a:cubicBezTo>
                  <a:cubicBezTo>
                    <a:pt x="16433" y="20490"/>
                    <a:pt x="16738" y="19764"/>
                    <a:pt x="18193" y="19764"/>
                  </a:cubicBezTo>
                  <a:cubicBezTo>
                    <a:pt x="18535" y="19764"/>
                    <a:pt x="18941" y="19804"/>
                    <a:pt x="19409" y="19891"/>
                  </a:cubicBezTo>
                  <a:cubicBezTo>
                    <a:pt x="19867" y="19975"/>
                    <a:pt x="20378" y="20020"/>
                    <a:pt x="20909" y="20020"/>
                  </a:cubicBezTo>
                  <a:cubicBezTo>
                    <a:pt x="23232" y="20020"/>
                    <a:pt x="25936" y="19166"/>
                    <a:pt x="26168" y="17051"/>
                  </a:cubicBezTo>
                  <a:cubicBezTo>
                    <a:pt x="26466" y="14439"/>
                    <a:pt x="23867" y="15717"/>
                    <a:pt x="22448" y="14595"/>
                  </a:cubicBezTo>
                  <a:cubicBezTo>
                    <a:pt x="21215" y="13599"/>
                    <a:pt x="22592" y="12800"/>
                    <a:pt x="24261" y="12800"/>
                  </a:cubicBezTo>
                  <a:cubicBezTo>
                    <a:pt x="24495" y="12800"/>
                    <a:pt x="24735" y="12815"/>
                    <a:pt x="24975" y="12849"/>
                  </a:cubicBezTo>
                  <a:cubicBezTo>
                    <a:pt x="25130" y="12870"/>
                    <a:pt x="25287" y="12881"/>
                    <a:pt x="25445" y="12881"/>
                  </a:cubicBezTo>
                  <a:cubicBezTo>
                    <a:pt x="27272" y="12881"/>
                    <a:pt x="29214" y="11492"/>
                    <a:pt x="29149" y="9768"/>
                  </a:cubicBezTo>
                  <a:cubicBezTo>
                    <a:pt x="29123" y="9066"/>
                    <a:pt x="28723" y="8838"/>
                    <a:pt x="28161" y="8838"/>
                  </a:cubicBezTo>
                  <a:cubicBezTo>
                    <a:pt x="27223" y="8838"/>
                    <a:pt x="25831" y="9473"/>
                    <a:pt x="24961" y="9597"/>
                  </a:cubicBezTo>
                  <a:cubicBezTo>
                    <a:pt x="24900" y="9607"/>
                    <a:pt x="24842" y="9611"/>
                    <a:pt x="24786" y="9611"/>
                  </a:cubicBezTo>
                  <a:cubicBezTo>
                    <a:pt x="23577" y="9611"/>
                    <a:pt x="23556" y="7454"/>
                    <a:pt x="25742" y="5608"/>
                  </a:cubicBezTo>
                  <a:cubicBezTo>
                    <a:pt x="28042" y="3691"/>
                    <a:pt x="29021" y="496"/>
                    <a:pt x="25316" y="28"/>
                  </a:cubicBezTo>
                  <a:cubicBezTo>
                    <a:pt x="25167" y="10"/>
                    <a:pt x="25024" y="1"/>
                    <a:pt x="24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5108400" y="1932125"/>
              <a:ext cx="915800" cy="654925"/>
            </a:xfrm>
            <a:custGeom>
              <a:avLst/>
              <a:gdLst/>
              <a:ahLst/>
              <a:cxnLst/>
              <a:rect l="l" t="t" r="r" b="b"/>
              <a:pathLst>
                <a:path w="36632" h="26197" fill="none" extrusionOk="0">
                  <a:moveTo>
                    <a:pt x="0" y="21852"/>
                  </a:moveTo>
                  <a:cubicBezTo>
                    <a:pt x="0" y="21852"/>
                    <a:pt x="2315" y="26196"/>
                    <a:pt x="13162" y="21908"/>
                  </a:cubicBezTo>
                  <a:cubicBezTo>
                    <a:pt x="24024" y="17606"/>
                    <a:pt x="28311" y="11501"/>
                    <a:pt x="29973" y="8008"/>
                  </a:cubicBezTo>
                  <a:cubicBezTo>
                    <a:pt x="31648" y="4516"/>
                    <a:pt x="34189" y="327"/>
                    <a:pt x="36631" y="1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5792400" y="2169250"/>
              <a:ext cx="291425" cy="63550"/>
            </a:xfrm>
            <a:custGeom>
              <a:avLst/>
              <a:gdLst/>
              <a:ahLst/>
              <a:cxnLst/>
              <a:rect l="l" t="t" r="r" b="b"/>
              <a:pathLst>
                <a:path w="11657" h="2542" fill="none" extrusionOk="0">
                  <a:moveTo>
                    <a:pt x="0" y="2542"/>
                  </a:moveTo>
                  <a:cubicBezTo>
                    <a:pt x="0" y="2542"/>
                    <a:pt x="1746" y="710"/>
                    <a:pt x="4089" y="696"/>
                  </a:cubicBezTo>
                  <a:cubicBezTo>
                    <a:pt x="6418" y="696"/>
                    <a:pt x="8945" y="1903"/>
                    <a:pt x="11657" y="0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5769325" y="1941000"/>
              <a:ext cx="55025" cy="281150"/>
            </a:xfrm>
            <a:custGeom>
              <a:avLst/>
              <a:gdLst/>
              <a:ahLst/>
              <a:cxnLst/>
              <a:rect l="l" t="t" r="r" b="b"/>
              <a:pathLst>
                <a:path w="2201" h="11246" fill="none" extrusionOk="0">
                  <a:moveTo>
                    <a:pt x="625" y="1"/>
                  </a:moveTo>
                  <a:cubicBezTo>
                    <a:pt x="100" y="1321"/>
                    <a:pt x="0" y="2769"/>
                    <a:pt x="341" y="4147"/>
                  </a:cubicBezTo>
                  <a:cubicBezTo>
                    <a:pt x="895" y="6404"/>
                    <a:pt x="2201" y="9400"/>
                    <a:pt x="1150" y="11246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5702950" y="2298450"/>
              <a:ext cx="297100" cy="107925"/>
            </a:xfrm>
            <a:custGeom>
              <a:avLst/>
              <a:gdLst/>
              <a:ahLst/>
              <a:cxnLst/>
              <a:rect l="l" t="t" r="r" b="b"/>
              <a:pathLst>
                <a:path w="11884" h="4317" fill="none" extrusionOk="0">
                  <a:moveTo>
                    <a:pt x="0" y="980"/>
                  </a:moveTo>
                  <a:cubicBezTo>
                    <a:pt x="0" y="980"/>
                    <a:pt x="2669" y="0"/>
                    <a:pt x="4544" y="1562"/>
                  </a:cubicBezTo>
                  <a:cubicBezTo>
                    <a:pt x="6418" y="3124"/>
                    <a:pt x="9399" y="4316"/>
                    <a:pt x="11884" y="3195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5569125" y="2414875"/>
              <a:ext cx="258775" cy="146600"/>
            </a:xfrm>
            <a:custGeom>
              <a:avLst/>
              <a:gdLst/>
              <a:ahLst/>
              <a:cxnLst/>
              <a:rect l="l" t="t" r="r" b="b"/>
              <a:pathLst>
                <a:path w="10351" h="5864" fill="none" extrusionOk="0">
                  <a:moveTo>
                    <a:pt x="1" y="99"/>
                  </a:moveTo>
                  <a:cubicBezTo>
                    <a:pt x="1" y="99"/>
                    <a:pt x="3422" y="0"/>
                    <a:pt x="5339" y="2187"/>
                  </a:cubicBezTo>
                  <a:cubicBezTo>
                    <a:pt x="7256" y="4373"/>
                    <a:pt x="8207" y="5864"/>
                    <a:pt x="10351" y="5424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5600725" y="1930000"/>
              <a:ext cx="120700" cy="412125"/>
            </a:xfrm>
            <a:custGeom>
              <a:avLst/>
              <a:gdLst/>
              <a:ahLst/>
              <a:cxnLst/>
              <a:rect l="l" t="t" r="r" b="b"/>
              <a:pathLst>
                <a:path w="4828" h="16485" fill="none" extrusionOk="0">
                  <a:moveTo>
                    <a:pt x="3337" y="16484"/>
                  </a:moveTo>
                  <a:cubicBezTo>
                    <a:pt x="3337" y="16484"/>
                    <a:pt x="4828" y="14000"/>
                    <a:pt x="3095" y="9868"/>
                  </a:cubicBezTo>
                  <a:cubicBezTo>
                    <a:pt x="1377" y="5737"/>
                    <a:pt x="0" y="2116"/>
                    <a:pt x="2158" y="1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5434250" y="2053525"/>
              <a:ext cx="157975" cy="378400"/>
            </a:xfrm>
            <a:custGeom>
              <a:avLst/>
              <a:gdLst/>
              <a:ahLst/>
              <a:cxnLst/>
              <a:rect l="l" t="t" r="r" b="b"/>
              <a:pathLst>
                <a:path w="6319" h="15136" fill="none" extrusionOk="0">
                  <a:moveTo>
                    <a:pt x="1647" y="1"/>
                  </a:moveTo>
                  <a:cubicBezTo>
                    <a:pt x="1647" y="1"/>
                    <a:pt x="0" y="2002"/>
                    <a:pt x="1747" y="5055"/>
                  </a:cubicBezTo>
                  <a:cubicBezTo>
                    <a:pt x="3479" y="8122"/>
                    <a:pt x="6318" y="13773"/>
                    <a:pt x="4217" y="15136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" name="Google Shape;434;p15"/>
          <p:cNvGrpSpPr/>
          <p:nvPr/>
        </p:nvGrpSpPr>
        <p:grpSpPr>
          <a:xfrm rot="6455966">
            <a:off x="2893240" y="1815978"/>
            <a:ext cx="984093" cy="1111497"/>
            <a:chOff x="3124925" y="1432375"/>
            <a:chExt cx="1175625" cy="1327825"/>
          </a:xfrm>
        </p:grpSpPr>
        <p:sp>
          <p:nvSpPr>
            <p:cNvPr id="435" name="Google Shape;435;p15"/>
            <p:cNvSpPr/>
            <p:nvPr/>
          </p:nvSpPr>
          <p:spPr>
            <a:xfrm>
              <a:off x="3808925" y="2293475"/>
              <a:ext cx="491625" cy="433050"/>
            </a:xfrm>
            <a:custGeom>
              <a:avLst/>
              <a:gdLst/>
              <a:ahLst/>
              <a:cxnLst/>
              <a:rect l="l" t="t" r="r" b="b"/>
              <a:pathLst>
                <a:path w="19665" h="17322" extrusionOk="0">
                  <a:moveTo>
                    <a:pt x="19665" y="0"/>
                  </a:moveTo>
                  <a:cubicBezTo>
                    <a:pt x="19664" y="1"/>
                    <a:pt x="12523" y="5112"/>
                    <a:pt x="9925" y="6191"/>
                  </a:cubicBezTo>
                  <a:cubicBezTo>
                    <a:pt x="7312" y="7256"/>
                    <a:pt x="0" y="13346"/>
                    <a:pt x="796" y="17322"/>
                  </a:cubicBezTo>
                  <a:cubicBezTo>
                    <a:pt x="796" y="17322"/>
                    <a:pt x="11629" y="15746"/>
                    <a:pt x="1966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3670500" y="1678700"/>
              <a:ext cx="317700" cy="584975"/>
            </a:xfrm>
            <a:custGeom>
              <a:avLst/>
              <a:gdLst/>
              <a:ahLst/>
              <a:cxnLst/>
              <a:rect l="l" t="t" r="r" b="b"/>
              <a:pathLst>
                <a:path w="12708" h="23399" extrusionOk="0">
                  <a:moveTo>
                    <a:pt x="12707" y="0"/>
                  </a:moveTo>
                  <a:cubicBezTo>
                    <a:pt x="12707" y="1"/>
                    <a:pt x="8207" y="7540"/>
                    <a:pt x="6233" y="9556"/>
                  </a:cubicBezTo>
                  <a:cubicBezTo>
                    <a:pt x="4274" y="11572"/>
                    <a:pt x="0" y="20076"/>
                    <a:pt x="2300" y="23399"/>
                  </a:cubicBezTo>
                  <a:cubicBezTo>
                    <a:pt x="2300" y="23399"/>
                    <a:pt x="11614" y="17634"/>
                    <a:pt x="12707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3787625" y="2085125"/>
              <a:ext cx="456150" cy="488075"/>
            </a:xfrm>
            <a:custGeom>
              <a:avLst/>
              <a:gdLst/>
              <a:ahLst/>
              <a:cxnLst/>
              <a:rect l="l" t="t" r="r" b="b"/>
              <a:pathLst>
                <a:path w="18246" h="19523" extrusionOk="0">
                  <a:moveTo>
                    <a:pt x="18245" y="0"/>
                  </a:moveTo>
                  <a:lnTo>
                    <a:pt x="18245" y="0"/>
                  </a:lnTo>
                  <a:cubicBezTo>
                    <a:pt x="18231" y="0"/>
                    <a:pt x="1889" y="8618"/>
                    <a:pt x="1" y="19522"/>
                  </a:cubicBezTo>
                  <a:cubicBezTo>
                    <a:pt x="1" y="19522"/>
                    <a:pt x="11458" y="12821"/>
                    <a:pt x="14908" y="5438"/>
                  </a:cubicBezTo>
                  <a:cubicBezTo>
                    <a:pt x="14908" y="5438"/>
                    <a:pt x="16868" y="767"/>
                    <a:pt x="1824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3754250" y="1907650"/>
              <a:ext cx="421725" cy="517900"/>
            </a:xfrm>
            <a:custGeom>
              <a:avLst/>
              <a:gdLst/>
              <a:ahLst/>
              <a:cxnLst/>
              <a:rect l="l" t="t" r="r" b="b"/>
              <a:pathLst>
                <a:path w="16869" h="20716" extrusionOk="0">
                  <a:moveTo>
                    <a:pt x="16868" y="0"/>
                  </a:moveTo>
                  <a:cubicBezTo>
                    <a:pt x="16865" y="2"/>
                    <a:pt x="1137" y="9713"/>
                    <a:pt x="1" y="20715"/>
                  </a:cubicBezTo>
                  <a:cubicBezTo>
                    <a:pt x="1" y="20715"/>
                    <a:pt x="10976" y="13261"/>
                    <a:pt x="13915" y="5637"/>
                  </a:cubicBezTo>
                  <a:cubicBezTo>
                    <a:pt x="13915" y="5637"/>
                    <a:pt x="15534" y="852"/>
                    <a:pt x="16868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3656650" y="1556600"/>
              <a:ext cx="214425" cy="511850"/>
            </a:xfrm>
            <a:custGeom>
              <a:avLst/>
              <a:gdLst/>
              <a:ahLst/>
              <a:cxnLst/>
              <a:rect l="l" t="t" r="r" b="b"/>
              <a:pathLst>
                <a:path w="8577" h="20474" extrusionOk="0">
                  <a:moveTo>
                    <a:pt x="8576" y="0"/>
                  </a:moveTo>
                  <a:cubicBezTo>
                    <a:pt x="8576" y="1"/>
                    <a:pt x="0" y="10706"/>
                    <a:pt x="696" y="20474"/>
                  </a:cubicBezTo>
                  <a:cubicBezTo>
                    <a:pt x="696" y="20474"/>
                    <a:pt x="7312" y="14156"/>
                    <a:pt x="8576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3604125" y="1432375"/>
              <a:ext cx="153700" cy="462500"/>
            </a:xfrm>
            <a:custGeom>
              <a:avLst/>
              <a:gdLst/>
              <a:ahLst/>
              <a:cxnLst/>
              <a:rect l="l" t="t" r="r" b="b"/>
              <a:pathLst>
                <a:path w="6148" h="18500" extrusionOk="0">
                  <a:moveTo>
                    <a:pt x="4714" y="0"/>
                  </a:moveTo>
                  <a:lnTo>
                    <a:pt x="4714" y="0"/>
                  </a:lnTo>
                  <a:cubicBezTo>
                    <a:pt x="4714" y="0"/>
                    <a:pt x="0" y="3507"/>
                    <a:pt x="753" y="18500"/>
                  </a:cubicBezTo>
                  <a:cubicBezTo>
                    <a:pt x="753" y="18500"/>
                    <a:pt x="6148" y="11245"/>
                    <a:pt x="471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3194500" y="2622650"/>
              <a:ext cx="635400" cy="137550"/>
            </a:xfrm>
            <a:custGeom>
              <a:avLst/>
              <a:gdLst/>
              <a:ahLst/>
              <a:cxnLst/>
              <a:rect l="l" t="t" r="r" b="b"/>
              <a:pathLst>
                <a:path w="25416" h="5502" extrusionOk="0">
                  <a:moveTo>
                    <a:pt x="13982" y="1"/>
                  </a:moveTo>
                  <a:cubicBezTo>
                    <a:pt x="12954" y="1"/>
                    <a:pt x="12087" y="75"/>
                    <a:pt x="11515" y="208"/>
                  </a:cubicBezTo>
                  <a:cubicBezTo>
                    <a:pt x="8892" y="820"/>
                    <a:pt x="736" y="833"/>
                    <a:pt x="47" y="833"/>
                  </a:cubicBezTo>
                  <a:cubicBezTo>
                    <a:pt x="16" y="833"/>
                    <a:pt x="1" y="833"/>
                    <a:pt x="1" y="833"/>
                  </a:cubicBezTo>
                  <a:lnTo>
                    <a:pt x="1" y="833"/>
                  </a:lnTo>
                  <a:cubicBezTo>
                    <a:pt x="7041" y="4493"/>
                    <a:pt x="12884" y="5501"/>
                    <a:pt x="17185" y="5501"/>
                  </a:cubicBezTo>
                  <a:cubicBezTo>
                    <a:pt x="22460" y="5501"/>
                    <a:pt x="25415" y="3985"/>
                    <a:pt x="25415" y="3985"/>
                  </a:cubicBezTo>
                  <a:cubicBezTo>
                    <a:pt x="24101" y="1064"/>
                    <a:pt x="17879" y="1"/>
                    <a:pt x="13982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3145875" y="1998875"/>
              <a:ext cx="581800" cy="269950"/>
            </a:xfrm>
            <a:custGeom>
              <a:avLst/>
              <a:gdLst/>
              <a:ahLst/>
              <a:cxnLst/>
              <a:rect l="l" t="t" r="r" b="b"/>
              <a:pathLst>
                <a:path w="23272" h="10798" extrusionOk="0">
                  <a:moveTo>
                    <a:pt x="0" y="0"/>
                  </a:moveTo>
                  <a:lnTo>
                    <a:pt x="0" y="0"/>
                  </a:lnTo>
                  <a:cubicBezTo>
                    <a:pt x="9662" y="9706"/>
                    <a:pt x="18326" y="10797"/>
                    <a:pt x="21735" y="10797"/>
                  </a:cubicBezTo>
                  <a:cubicBezTo>
                    <a:pt x="22724" y="10797"/>
                    <a:pt x="23271" y="10705"/>
                    <a:pt x="23271" y="10705"/>
                  </a:cubicBezTo>
                  <a:cubicBezTo>
                    <a:pt x="22817" y="6673"/>
                    <a:pt x="13986" y="3109"/>
                    <a:pt x="11174" y="2896"/>
                  </a:cubicBezTo>
                  <a:cubicBezTo>
                    <a:pt x="8363" y="2683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3140900" y="2425775"/>
              <a:ext cx="654200" cy="146325"/>
            </a:xfrm>
            <a:custGeom>
              <a:avLst/>
              <a:gdLst/>
              <a:ahLst/>
              <a:cxnLst/>
              <a:rect l="l" t="t" r="r" b="b"/>
              <a:pathLst>
                <a:path w="26168" h="5853" extrusionOk="0">
                  <a:moveTo>
                    <a:pt x="6599" y="1"/>
                  </a:moveTo>
                  <a:cubicBezTo>
                    <a:pt x="2761" y="1"/>
                    <a:pt x="1" y="373"/>
                    <a:pt x="1" y="373"/>
                  </a:cubicBezTo>
                  <a:cubicBezTo>
                    <a:pt x="49" y="368"/>
                    <a:pt x="100" y="366"/>
                    <a:pt x="153" y="366"/>
                  </a:cubicBezTo>
                  <a:cubicBezTo>
                    <a:pt x="1812" y="366"/>
                    <a:pt x="5850" y="2858"/>
                    <a:pt x="5850" y="2858"/>
                  </a:cubicBezTo>
                  <a:cubicBezTo>
                    <a:pt x="10291" y="5380"/>
                    <a:pt x="17126" y="5853"/>
                    <a:pt x="21623" y="5853"/>
                  </a:cubicBezTo>
                  <a:cubicBezTo>
                    <a:pt x="24314" y="5853"/>
                    <a:pt x="26168" y="5683"/>
                    <a:pt x="26168" y="5683"/>
                  </a:cubicBezTo>
                  <a:cubicBezTo>
                    <a:pt x="21357" y="925"/>
                    <a:pt x="12643" y="1"/>
                    <a:pt x="6599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3124925" y="2245050"/>
              <a:ext cx="643925" cy="178450"/>
            </a:xfrm>
            <a:custGeom>
              <a:avLst/>
              <a:gdLst/>
              <a:ahLst/>
              <a:cxnLst/>
              <a:rect l="l" t="t" r="r" b="b"/>
              <a:pathLst>
                <a:path w="25757" h="7138" extrusionOk="0">
                  <a:moveTo>
                    <a:pt x="2516" y="0"/>
                  </a:moveTo>
                  <a:cubicBezTo>
                    <a:pt x="955" y="0"/>
                    <a:pt x="1" y="63"/>
                    <a:pt x="1" y="63"/>
                  </a:cubicBezTo>
                  <a:cubicBezTo>
                    <a:pt x="19" y="62"/>
                    <a:pt x="39" y="62"/>
                    <a:pt x="58" y="62"/>
                  </a:cubicBezTo>
                  <a:cubicBezTo>
                    <a:pt x="1674" y="62"/>
                    <a:pt x="5680" y="2945"/>
                    <a:pt x="5680" y="2945"/>
                  </a:cubicBezTo>
                  <a:cubicBezTo>
                    <a:pt x="11696" y="6906"/>
                    <a:pt x="22733" y="7138"/>
                    <a:pt x="25240" y="7138"/>
                  </a:cubicBezTo>
                  <a:cubicBezTo>
                    <a:pt x="25574" y="7138"/>
                    <a:pt x="25756" y="7134"/>
                    <a:pt x="25756" y="7134"/>
                  </a:cubicBezTo>
                  <a:cubicBezTo>
                    <a:pt x="20108" y="729"/>
                    <a:pt x="7817" y="0"/>
                    <a:pt x="2516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3223250" y="1765300"/>
              <a:ext cx="457550" cy="302450"/>
            </a:xfrm>
            <a:custGeom>
              <a:avLst/>
              <a:gdLst/>
              <a:ahLst/>
              <a:cxnLst/>
              <a:rect l="l" t="t" r="r" b="b"/>
              <a:pathLst>
                <a:path w="18302" h="12098" extrusionOk="0">
                  <a:moveTo>
                    <a:pt x="1" y="1"/>
                  </a:moveTo>
                  <a:cubicBezTo>
                    <a:pt x="9244" y="10791"/>
                    <a:pt x="18302" y="12097"/>
                    <a:pt x="18302" y="12097"/>
                  </a:cubicBezTo>
                  <a:cubicBezTo>
                    <a:pt x="13205" y="3735"/>
                    <a:pt x="15" y="1"/>
                    <a:pt x="1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3283600" y="1576125"/>
              <a:ext cx="348925" cy="319125"/>
            </a:xfrm>
            <a:custGeom>
              <a:avLst/>
              <a:gdLst/>
              <a:ahLst/>
              <a:cxnLst/>
              <a:rect l="l" t="t" r="r" b="b"/>
              <a:pathLst>
                <a:path w="13957" h="12765" extrusionOk="0">
                  <a:moveTo>
                    <a:pt x="0" y="0"/>
                  </a:moveTo>
                  <a:lnTo>
                    <a:pt x="0" y="0"/>
                  </a:lnTo>
                  <a:cubicBezTo>
                    <a:pt x="5367" y="9996"/>
                    <a:pt x="13957" y="12764"/>
                    <a:pt x="13957" y="12764"/>
                  </a:cubicBezTo>
                  <a:lnTo>
                    <a:pt x="13957" y="12764"/>
                  </a:lnTo>
                  <a:cubicBezTo>
                    <a:pt x="5879" y="12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 rot="194891">
              <a:off x="3574306" y="1866812"/>
              <a:ext cx="316262" cy="817855"/>
            </a:xfrm>
            <a:custGeom>
              <a:avLst/>
              <a:gdLst/>
              <a:ahLst/>
              <a:cxnLst/>
              <a:rect l="l" t="t" r="r" b="b"/>
              <a:pathLst>
                <a:path w="11288" h="45931" extrusionOk="0">
                  <a:moveTo>
                    <a:pt x="725" y="0"/>
                  </a:moveTo>
                  <a:lnTo>
                    <a:pt x="1" y="100"/>
                  </a:lnTo>
                  <a:cubicBezTo>
                    <a:pt x="3394" y="5140"/>
                    <a:pt x="9911" y="45931"/>
                    <a:pt x="9911" y="45931"/>
                  </a:cubicBezTo>
                  <a:lnTo>
                    <a:pt x="11288" y="45746"/>
                  </a:lnTo>
                  <a:cubicBezTo>
                    <a:pt x="8221" y="26977"/>
                    <a:pt x="725" y="0"/>
                    <a:pt x="72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3827725" y="2399250"/>
              <a:ext cx="371325" cy="306700"/>
            </a:xfrm>
            <a:custGeom>
              <a:avLst/>
              <a:gdLst/>
              <a:ahLst/>
              <a:cxnLst/>
              <a:rect l="l" t="t" r="r" b="b"/>
              <a:pathLst>
                <a:path w="14853" h="12268" extrusionOk="0">
                  <a:moveTo>
                    <a:pt x="14852" y="0"/>
                  </a:moveTo>
                  <a:lnTo>
                    <a:pt x="1" y="12267"/>
                  </a:lnTo>
                  <a:cubicBezTo>
                    <a:pt x="1" y="12267"/>
                    <a:pt x="11814" y="4530"/>
                    <a:pt x="14852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3324425" y="2663325"/>
              <a:ext cx="488075" cy="47600"/>
            </a:xfrm>
            <a:custGeom>
              <a:avLst/>
              <a:gdLst/>
              <a:ahLst/>
              <a:cxnLst/>
              <a:rect l="l" t="t" r="r" b="b"/>
              <a:pathLst>
                <a:path w="19523" h="1904" extrusionOk="0">
                  <a:moveTo>
                    <a:pt x="0" y="1"/>
                  </a:moveTo>
                  <a:lnTo>
                    <a:pt x="0" y="1"/>
                  </a:lnTo>
                  <a:cubicBezTo>
                    <a:pt x="2119" y="1592"/>
                    <a:pt x="8903" y="1903"/>
                    <a:pt x="13881" y="1903"/>
                  </a:cubicBezTo>
                  <a:cubicBezTo>
                    <a:pt x="17073" y="1903"/>
                    <a:pt x="19522" y="1775"/>
                    <a:pt x="19522" y="177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3797925" y="2173850"/>
              <a:ext cx="351075" cy="375575"/>
            </a:xfrm>
            <a:custGeom>
              <a:avLst/>
              <a:gdLst/>
              <a:ahLst/>
              <a:cxnLst/>
              <a:rect l="l" t="t" r="r" b="b"/>
              <a:pathLst>
                <a:path w="14043" h="15023" extrusionOk="0">
                  <a:moveTo>
                    <a:pt x="14042" y="1"/>
                  </a:moveTo>
                  <a:lnTo>
                    <a:pt x="14042" y="1"/>
                  </a:lnTo>
                  <a:cubicBezTo>
                    <a:pt x="11770" y="1747"/>
                    <a:pt x="0" y="15022"/>
                    <a:pt x="0" y="15022"/>
                  </a:cubicBezTo>
                  <a:lnTo>
                    <a:pt x="14042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3282175" y="2454150"/>
              <a:ext cx="494825" cy="103775"/>
            </a:xfrm>
            <a:custGeom>
              <a:avLst/>
              <a:gdLst/>
              <a:ahLst/>
              <a:cxnLst/>
              <a:rect l="l" t="t" r="r" b="b"/>
              <a:pathLst>
                <a:path w="19793" h="4151" extrusionOk="0">
                  <a:moveTo>
                    <a:pt x="357" y="1"/>
                  </a:moveTo>
                  <a:cubicBezTo>
                    <a:pt x="236" y="1"/>
                    <a:pt x="117" y="2"/>
                    <a:pt x="1" y="5"/>
                  </a:cubicBezTo>
                  <a:lnTo>
                    <a:pt x="19793" y="4151"/>
                  </a:lnTo>
                  <a:cubicBezTo>
                    <a:pt x="19793" y="4151"/>
                    <a:pt x="7014" y="1"/>
                    <a:pt x="357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3232475" y="2258325"/>
              <a:ext cx="516475" cy="153375"/>
            </a:xfrm>
            <a:custGeom>
              <a:avLst/>
              <a:gdLst/>
              <a:ahLst/>
              <a:cxnLst/>
              <a:rect l="l" t="t" r="r" b="b"/>
              <a:pathLst>
                <a:path w="20659" h="6135" extrusionOk="0">
                  <a:moveTo>
                    <a:pt x="1" y="1"/>
                  </a:moveTo>
                  <a:lnTo>
                    <a:pt x="1" y="1"/>
                  </a:lnTo>
                  <a:cubicBezTo>
                    <a:pt x="4516" y="2842"/>
                    <a:pt x="20362" y="6060"/>
                    <a:pt x="20655" y="6133"/>
                  </a:cubicBezTo>
                  <a:lnTo>
                    <a:pt x="20655" y="6133"/>
                  </a:lnTo>
                  <a:lnTo>
                    <a:pt x="1" y="1"/>
                  </a:lnTo>
                  <a:close/>
                  <a:moveTo>
                    <a:pt x="20655" y="6133"/>
                  </a:moveTo>
                  <a:lnTo>
                    <a:pt x="20659" y="6134"/>
                  </a:lnTo>
                  <a:cubicBezTo>
                    <a:pt x="20659" y="6134"/>
                    <a:pt x="20658" y="6134"/>
                    <a:pt x="20655" y="6133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3764200" y="2009150"/>
              <a:ext cx="317350" cy="395100"/>
            </a:xfrm>
            <a:custGeom>
              <a:avLst/>
              <a:gdLst/>
              <a:ahLst/>
              <a:cxnLst/>
              <a:rect l="l" t="t" r="r" b="b"/>
              <a:pathLst>
                <a:path w="12694" h="15804" extrusionOk="0">
                  <a:moveTo>
                    <a:pt x="12694" y="1"/>
                  </a:moveTo>
                  <a:lnTo>
                    <a:pt x="12694" y="1"/>
                  </a:lnTo>
                  <a:cubicBezTo>
                    <a:pt x="10578" y="1591"/>
                    <a:pt x="0" y="15803"/>
                    <a:pt x="0" y="15803"/>
                  </a:cubicBezTo>
                  <a:lnTo>
                    <a:pt x="12694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3244200" y="2054225"/>
              <a:ext cx="471400" cy="190300"/>
            </a:xfrm>
            <a:custGeom>
              <a:avLst/>
              <a:gdLst/>
              <a:ahLst/>
              <a:cxnLst/>
              <a:rect l="l" t="t" r="r" b="b"/>
              <a:pathLst>
                <a:path w="18856" h="7612" extrusionOk="0">
                  <a:moveTo>
                    <a:pt x="0" y="1"/>
                  </a:moveTo>
                  <a:cubicBezTo>
                    <a:pt x="2599" y="2486"/>
                    <a:pt x="18855" y="7611"/>
                    <a:pt x="18855" y="761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3723025" y="1789800"/>
              <a:ext cx="230750" cy="445850"/>
            </a:xfrm>
            <a:custGeom>
              <a:avLst/>
              <a:gdLst/>
              <a:ahLst/>
              <a:cxnLst/>
              <a:rect l="l" t="t" r="r" b="b"/>
              <a:pathLst>
                <a:path w="9230" h="17834" extrusionOk="0">
                  <a:moveTo>
                    <a:pt x="9229" y="0"/>
                  </a:moveTo>
                  <a:lnTo>
                    <a:pt x="0" y="17833"/>
                  </a:lnTo>
                  <a:cubicBezTo>
                    <a:pt x="0" y="17833"/>
                    <a:pt x="8519" y="3337"/>
                    <a:pt x="9229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3679000" y="1642500"/>
              <a:ext cx="161175" cy="409975"/>
            </a:xfrm>
            <a:custGeom>
              <a:avLst/>
              <a:gdLst/>
              <a:ahLst/>
              <a:cxnLst/>
              <a:rect l="l" t="t" r="r" b="b"/>
              <a:pathLst>
                <a:path w="6447" h="16399" extrusionOk="0">
                  <a:moveTo>
                    <a:pt x="6447" y="0"/>
                  </a:moveTo>
                  <a:lnTo>
                    <a:pt x="6447" y="0"/>
                  </a:lnTo>
                  <a:cubicBezTo>
                    <a:pt x="4942" y="1562"/>
                    <a:pt x="1" y="16399"/>
                    <a:pt x="1" y="16399"/>
                  </a:cubicBezTo>
                  <a:lnTo>
                    <a:pt x="6447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3294950" y="1807550"/>
              <a:ext cx="378050" cy="250625"/>
            </a:xfrm>
            <a:custGeom>
              <a:avLst/>
              <a:gdLst/>
              <a:ahLst/>
              <a:cxnLst/>
              <a:rect l="l" t="t" r="r" b="b"/>
              <a:pathLst>
                <a:path w="15122" h="10025" extrusionOk="0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5122" y="10024"/>
                  </a:lnTo>
                  <a:cubicBezTo>
                    <a:pt x="15122" y="10024"/>
                    <a:pt x="567" y="0"/>
                    <a:pt x="3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3627900" y="1508325"/>
              <a:ext cx="73850" cy="364200"/>
            </a:xfrm>
            <a:custGeom>
              <a:avLst/>
              <a:gdLst/>
              <a:ahLst/>
              <a:cxnLst/>
              <a:rect l="l" t="t" r="r" b="b"/>
              <a:pathLst>
                <a:path w="2954" h="14568" extrusionOk="0">
                  <a:moveTo>
                    <a:pt x="2954" y="0"/>
                  </a:moveTo>
                  <a:lnTo>
                    <a:pt x="0" y="14568"/>
                  </a:lnTo>
                  <a:cubicBezTo>
                    <a:pt x="0" y="14568"/>
                    <a:pt x="2840" y="2315"/>
                    <a:pt x="295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3327250" y="1610200"/>
              <a:ext cx="281150" cy="259125"/>
            </a:xfrm>
            <a:custGeom>
              <a:avLst/>
              <a:gdLst/>
              <a:ahLst/>
              <a:cxnLst/>
              <a:rect l="l" t="t" r="r" b="b"/>
              <a:pathLst>
                <a:path w="11246" h="10365" extrusionOk="0">
                  <a:moveTo>
                    <a:pt x="1" y="0"/>
                  </a:moveTo>
                  <a:lnTo>
                    <a:pt x="1" y="0"/>
                  </a:lnTo>
                  <a:cubicBezTo>
                    <a:pt x="2358" y="2627"/>
                    <a:pt x="11246" y="10365"/>
                    <a:pt x="11246" y="1036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0" name="Google Shape;460;p15"/>
          <p:cNvSpPr txBox="1">
            <a:spLocks noGrp="1"/>
          </p:cNvSpPr>
          <p:nvPr>
            <p:ph type="ctrTitle"/>
          </p:nvPr>
        </p:nvSpPr>
        <p:spPr>
          <a:xfrm>
            <a:off x="5029203" y="2881700"/>
            <a:ext cx="2914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61" name="Google Shape;461;p15"/>
          <p:cNvSpPr txBox="1">
            <a:spLocks noGrp="1"/>
          </p:cNvSpPr>
          <p:nvPr>
            <p:ph type="subTitle" idx="1"/>
          </p:nvPr>
        </p:nvSpPr>
        <p:spPr>
          <a:xfrm>
            <a:off x="5029200" y="3331075"/>
            <a:ext cx="2495400" cy="10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p15"/>
          <p:cNvSpPr txBox="1">
            <a:spLocks noGrp="1"/>
          </p:cNvSpPr>
          <p:nvPr>
            <p:ph type="title" idx="2" hasCustomPrompt="1"/>
          </p:nvPr>
        </p:nvSpPr>
        <p:spPr>
          <a:xfrm>
            <a:off x="3524419" y="1408250"/>
            <a:ext cx="2222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9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6"/>
          <p:cNvSpPr/>
          <p:nvPr/>
        </p:nvSpPr>
        <p:spPr>
          <a:xfrm>
            <a:off x="1549500" y="3601725"/>
            <a:ext cx="3523569" cy="2311974"/>
          </a:xfrm>
          <a:custGeom>
            <a:avLst/>
            <a:gdLst/>
            <a:ahLst/>
            <a:cxnLst/>
            <a:rect l="l" t="t" r="r" b="b"/>
            <a:pathLst>
              <a:path w="119251" h="78246" extrusionOk="0">
                <a:moveTo>
                  <a:pt x="41005" y="1"/>
                </a:moveTo>
                <a:cubicBezTo>
                  <a:pt x="20034" y="1"/>
                  <a:pt x="4445" y="28141"/>
                  <a:pt x="4445" y="28141"/>
                </a:cubicBezTo>
                <a:cubicBezTo>
                  <a:pt x="1" y="60200"/>
                  <a:pt x="17266" y="74427"/>
                  <a:pt x="33210" y="74427"/>
                </a:cubicBezTo>
                <a:cubicBezTo>
                  <a:pt x="38378" y="74427"/>
                  <a:pt x="43419" y="72922"/>
                  <a:pt x="47536" y="70039"/>
                </a:cubicBezTo>
                <a:cubicBezTo>
                  <a:pt x="50915" y="67683"/>
                  <a:pt x="53556" y="66675"/>
                  <a:pt x="56083" y="66675"/>
                </a:cubicBezTo>
                <a:cubicBezTo>
                  <a:pt x="60598" y="66675"/>
                  <a:pt x="64787" y="69883"/>
                  <a:pt x="72127" y="74483"/>
                </a:cubicBezTo>
                <a:cubicBezTo>
                  <a:pt x="76003" y="76897"/>
                  <a:pt x="81285" y="78246"/>
                  <a:pt x="86808" y="78246"/>
                </a:cubicBezTo>
                <a:cubicBezTo>
                  <a:pt x="97698" y="78246"/>
                  <a:pt x="109581" y="73049"/>
                  <a:pt x="113585" y="60711"/>
                </a:cubicBezTo>
                <a:cubicBezTo>
                  <a:pt x="119250" y="43248"/>
                  <a:pt x="103845" y="26537"/>
                  <a:pt x="86084" y="26537"/>
                </a:cubicBezTo>
                <a:cubicBezTo>
                  <a:pt x="84891" y="26537"/>
                  <a:pt x="83698" y="26608"/>
                  <a:pt x="82520" y="26764"/>
                </a:cubicBezTo>
                <a:cubicBezTo>
                  <a:pt x="81313" y="26920"/>
                  <a:pt x="80092" y="27005"/>
                  <a:pt x="78871" y="27020"/>
                </a:cubicBezTo>
                <a:cubicBezTo>
                  <a:pt x="64460" y="27020"/>
                  <a:pt x="70878" y="12765"/>
                  <a:pt x="52903" y="3138"/>
                </a:cubicBezTo>
                <a:cubicBezTo>
                  <a:pt x="48800" y="938"/>
                  <a:pt x="44810" y="1"/>
                  <a:pt x="41005" y="1"/>
                </a:cubicBezTo>
                <a:close/>
              </a:path>
            </a:pathLst>
          </a:custGeom>
          <a:solidFill>
            <a:srgbClr val="9ABBDB">
              <a:alpha val="2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16"/>
          <p:cNvSpPr/>
          <p:nvPr/>
        </p:nvSpPr>
        <p:spPr>
          <a:xfrm rot="2700000" flipH="1">
            <a:off x="3258297" y="3168138"/>
            <a:ext cx="4375109" cy="2870708"/>
          </a:xfrm>
          <a:custGeom>
            <a:avLst/>
            <a:gdLst/>
            <a:ahLst/>
            <a:cxnLst/>
            <a:rect l="l" t="t" r="r" b="b"/>
            <a:pathLst>
              <a:path w="119251" h="78246" extrusionOk="0">
                <a:moveTo>
                  <a:pt x="41005" y="1"/>
                </a:moveTo>
                <a:cubicBezTo>
                  <a:pt x="20034" y="1"/>
                  <a:pt x="4445" y="28141"/>
                  <a:pt x="4445" y="28141"/>
                </a:cubicBezTo>
                <a:cubicBezTo>
                  <a:pt x="1" y="60200"/>
                  <a:pt x="17266" y="74427"/>
                  <a:pt x="33210" y="74427"/>
                </a:cubicBezTo>
                <a:cubicBezTo>
                  <a:pt x="38378" y="74427"/>
                  <a:pt x="43419" y="72922"/>
                  <a:pt x="47536" y="70039"/>
                </a:cubicBezTo>
                <a:cubicBezTo>
                  <a:pt x="50915" y="67683"/>
                  <a:pt x="53556" y="66675"/>
                  <a:pt x="56083" y="66675"/>
                </a:cubicBezTo>
                <a:cubicBezTo>
                  <a:pt x="60598" y="66675"/>
                  <a:pt x="64787" y="69883"/>
                  <a:pt x="72127" y="74483"/>
                </a:cubicBezTo>
                <a:cubicBezTo>
                  <a:pt x="76003" y="76897"/>
                  <a:pt x="81285" y="78246"/>
                  <a:pt x="86808" y="78246"/>
                </a:cubicBezTo>
                <a:cubicBezTo>
                  <a:pt x="97698" y="78246"/>
                  <a:pt x="109581" y="73049"/>
                  <a:pt x="113585" y="60711"/>
                </a:cubicBezTo>
                <a:cubicBezTo>
                  <a:pt x="119250" y="43248"/>
                  <a:pt x="103845" y="26537"/>
                  <a:pt x="86084" y="26537"/>
                </a:cubicBezTo>
                <a:cubicBezTo>
                  <a:pt x="84891" y="26537"/>
                  <a:pt x="83698" y="26608"/>
                  <a:pt x="82520" y="26764"/>
                </a:cubicBezTo>
                <a:cubicBezTo>
                  <a:pt x="81313" y="26920"/>
                  <a:pt x="80092" y="27005"/>
                  <a:pt x="78871" y="27020"/>
                </a:cubicBezTo>
                <a:cubicBezTo>
                  <a:pt x="64460" y="27020"/>
                  <a:pt x="70878" y="12765"/>
                  <a:pt x="52903" y="3138"/>
                </a:cubicBezTo>
                <a:cubicBezTo>
                  <a:pt x="48800" y="938"/>
                  <a:pt x="44810" y="1"/>
                  <a:pt x="41005" y="1"/>
                </a:cubicBezTo>
                <a:close/>
              </a:path>
            </a:pathLst>
          </a:custGeom>
          <a:solidFill>
            <a:srgbClr val="9ABBDB">
              <a:alpha val="2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16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67" name="Google Shape;467;p16"/>
          <p:cNvSpPr txBox="1">
            <a:spLocks noGrp="1"/>
          </p:cNvSpPr>
          <p:nvPr>
            <p:ph type="subTitle" idx="1"/>
          </p:nvPr>
        </p:nvSpPr>
        <p:spPr>
          <a:xfrm>
            <a:off x="2448900" y="1168750"/>
            <a:ext cx="4246200" cy="15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7"/>
          <p:cNvSpPr txBox="1">
            <a:spLocks noGrp="1"/>
          </p:cNvSpPr>
          <p:nvPr>
            <p:ph type="ctrTitle"/>
          </p:nvPr>
        </p:nvSpPr>
        <p:spPr>
          <a:xfrm flipH="1">
            <a:off x="631763" y="1285925"/>
            <a:ext cx="1644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70" name="Google Shape;470;p17"/>
          <p:cNvSpPr txBox="1">
            <a:spLocks noGrp="1"/>
          </p:cNvSpPr>
          <p:nvPr>
            <p:ph type="subTitle" idx="1"/>
          </p:nvPr>
        </p:nvSpPr>
        <p:spPr>
          <a:xfrm flipH="1">
            <a:off x="631662" y="1747375"/>
            <a:ext cx="2370900" cy="15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1" name="Google Shape;471;p17"/>
          <p:cNvSpPr txBox="1">
            <a:spLocks noGrp="1"/>
          </p:cNvSpPr>
          <p:nvPr>
            <p:ph type="ctrTitle" idx="2"/>
          </p:nvPr>
        </p:nvSpPr>
        <p:spPr>
          <a:xfrm flipH="1">
            <a:off x="7283563" y="1285925"/>
            <a:ext cx="124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72" name="Google Shape;472;p17"/>
          <p:cNvSpPr txBox="1">
            <a:spLocks noGrp="1"/>
          </p:cNvSpPr>
          <p:nvPr>
            <p:ph type="subTitle" idx="3"/>
          </p:nvPr>
        </p:nvSpPr>
        <p:spPr>
          <a:xfrm flipH="1">
            <a:off x="6038849" y="1747375"/>
            <a:ext cx="2491200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7"/>
          <p:cNvSpPr txBox="1">
            <a:spLocks noGrp="1"/>
          </p:cNvSpPr>
          <p:nvPr>
            <p:ph type="ctrTitle" idx="4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8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9"/>
          <p:cNvSpPr txBox="1">
            <a:spLocks noGrp="1"/>
          </p:cNvSpPr>
          <p:nvPr>
            <p:ph type="body" idx="1"/>
          </p:nvPr>
        </p:nvSpPr>
        <p:spPr>
          <a:xfrm>
            <a:off x="5148825" y="2678925"/>
            <a:ext cx="2937900" cy="12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78" name="Google Shape;478;p19"/>
          <p:cNvSpPr txBox="1">
            <a:spLocks noGrp="1"/>
          </p:cNvSpPr>
          <p:nvPr>
            <p:ph type="ctrTitle"/>
          </p:nvPr>
        </p:nvSpPr>
        <p:spPr>
          <a:xfrm>
            <a:off x="4920300" y="1218375"/>
            <a:ext cx="33951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0"/>
          <p:cNvSpPr txBox="1">
            <a:spLocks noGrp="1"/>
          </p:cNvSpPr>
          <p:nvPr>
            <p:ph type="title"/>
          </p:nvPr>
        </p:nvSpPr>
        <p:spPr>
          <a:xfrm>
            <a:off x="1032350" y="1172600"/>
            <a:ext cx="5398800" cy="241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81" name="Google Shape;481;p20"/>
          <p:cNvSpPr/>
          <p:nvPr/>
        </p:nvSpPr>
        <p:spPr>
          <a:xfrm rot="6795428" flipH="1">
            <a:off x="5990942" y="661340"/>
            <a:ext cx="5822744" cy="3820644"/>
          </a:xfrm>
          <a:custGeom>
            <a:avLst/>
            <a:gdLst/>
            <a:ahLst/>
            <a:cxnLst/>
            <a:rect l="l" t="t" r="r" b="b"/>
            <a:pathLst>
              <a:path w="119251" h="78246" extrusionOk="0">
                <a:moveTo>
                  <a:pt x="41005" y="1"/>
                </a:moveTo>
                <a:cubicBezTo>
                  <a:pt x="20034" y="1"/>
                  <a:pt x="4445" y="28141"/>
                  <a:pt x="4445" y="28141"/>
                </a:cubicBezTo>
                <a:cubicBezTo>
                  <a:pt x="1" y="60200"/>
                  <a:pt x="17266" y="74427"/>
                  <a:pt x="33210" y="74427"/>
                </a:cubicBezTo>
                <a:cubicBezTo>
                  <a:pt x="38378" y="74427"/>
                  <a:pt x="43419" y="72922"/>
                  <a:pt x="47536" y="70039"/>
                </a:cubicBezTo>
                <a:cubicBezTo>
                  <a:pt x="50915" y="67683"/>
                  <a:pt x="53556" y="66675"/>
                  <a:pt x="56083" y="66675"/>
                </a:cubicBezTo>
                <a:cubicBezTo>
                  <a:pt x="60598" y="66675"/>
                  <a:pt x="64787" y="69883"/>
                  <a:pt x="72127" y="74483"/>
                </a:cubicBezTo>
                <a:cubicBezTo>
                  <a:pt x="76003" y="76897"/>
                  <a:pt x="81285" y="78246"/>
                  <a:pt x="86808" y="78246"/>
                </a:cubicBezTo>
                <a:cubicBezTo>
                  <a:pt x="97698" y="78246"/>
                  <a:pt x="109581" y="73049"/>
                  <a:pt x="113585" y="60711"/>
                </a:cubicBezTo>
                <a:cubicBezTo>
                  <a:pt x="119250" y="43248"/>
                  <a:pt x="103845" y="26537"/>
                  <a:pt x="86084" y="26537"/>
                </a:cubicBezTo>
                <a:cubicBezTo>
                  <a:pt x="84891" y="26537"/>
                  <a:pt x="83698" y="26608"/>
                  <a:pt x="82520" y="26764"/>
                </a:cubicBezTo>
                <a:cubicBezTo>
                  <a:pt x="81313" y="26920"/>
                  <a:pt x="80092" y="27005"/>
                  <a:pt x="78871" y="27020"/>
                </a:cubicBezTo>
                <a:cubicBezTo>
                  <a:pt x="64460" y="27020"/>
                  <a:pt x="70878" y="12765"/>
                  <a:pt x="52903" y="3138"/>
                </a:cubicBezTo>
                <a:cubicBezTo>
                  <a:pt x="48800" y="938"/>
                  <a:pt x="44810" y="1"/>
                  <a:pt x="41005" y="1"/>
                </a:cubicBezTo>
                <a:close/>
              </a:path>
            </a:pathLst>
          </a:custGeom>
          <a:solidFill>
            <a:srgbClr val="9ABBDB">
              <a:alpha val="2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0"/>
          <p:cNvSpPr/>
          <p:nvPr/>
        </p:nvSpPr>
        <p:spPr>
          <a:xfrm rot="310260" flipH="1">
            <a:off x="4142007" y="3227119"/>
            <a:ext cx="5279262" cy="3463964"/>
          </a:xfrm>
          <a:custGeom>
            <a:avLst/>
            <a:gdLst/>
            <a:ahLst/>
            <a:cxnLst/>
            <a:rect l="l" t="t" r="r" b="b"/>
            <a:pathLst>
              <a:path w="119251" h="78246" extrusionOk="0">
                <a:moveTo>
                  <a:pt x="41005" y="1"/>
                </a:moveTo>
                <a:cubicBezTo>
                  <a:pt x="20034" y="1"/>
                  <a:pt x="4445" y="28141"/>
                  <a:pt x="4445" y="28141"/>
                </a:cubicBezTo>
                <a:cubicBezTo>
                  <a:pt x="1" y="60200"/>
                  <a:pt x="17266" y="74427"/>
                  <a:pt x="33210" y="74427"/>
                </a:cubicBezTo>
                <a:cubicBezTo>
                  <a:pt x="38378" y="74427"/>
                  <a:pt x="43419" y="72922"/>
                  <a:pt x="47536" y="70039"/>
                </a:cubicBezTo>
                <a:cubicBezTo>
                  <a:pt x="50915" y="67683"/>
                  <a:pt x="53556" y="66675"/>
                  <a:pt x="56083" y="66675"/>
                </a:cubicBezTo>
                <a:cubicBezTo>
                  <a:pt x="60598" y="66675"/>
                  <a:pt x="64787" y="69883"/>
                  <a:pt x="72127" y="74483"/>
                </a:cubicBezTo>
                <a:cubicBezTo>
                  <a:pt x="76003" y="76897"/>
                  <a:pt x="81285" y="78246"/>
                  <a:pt x="86808" y="78246"/>
                </a:cubicBezTo>
                <a:cubicBezTo>
                  <a:pt x="97698" y="78246"/>
                  <a:pt x="109581" y="73049"/>
                  <a:pt x="113585" y="60711"/>
                </a:cubicBezTo>
                <a:cubicBezTo>
                  <a:pt x="119250" y="43248"/>
                  <a:pt x="103845" y="26537"/>
                  <a:pt x="86084" y="26537"/>
                </a:cubicBezTo>
                <a:cubicBezTo>
                  <a:pt x="84891" y="26537"/>
                  <a:pt x="83698" y="26608"/>
                  <a:pt x="82520" y="26764"/>
                </a:cubicBezTo>
                <a:cubicBezTo>
                  <a:pt x="81313" y="26920"/>
                  <a:pt x="80092" y="27005"/>
                  <a:pt x="78871" y="27020"/>
                </a:cubicBezTo>
                <a:cubicBezTo>
                  <a:pt x="64460" y="27020"/>
                  <a:pt x="70878" y="12765"/>
                  <a:pt x="52903" y="3138"/>
                </a:cubicBezTo>
                <a:cubicBezTo>
                  <a:pt x="48800" y="938"/>
                  <a:pt x="44810" y="1"/>
                  <a:pt x="41005" y="1"/>
                </a:cubicBezTo>
                <a:close/>
              </a:path>
            </a:pathLst>
          </a:custGeom>
          <a:solidFill>
            <a:srgbClr val="9ABBDB">
              <a:alpha val="2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0"/>
          <p:cNvSpPr/>
          <p:nvPr/>
        </p:nvSpPr>
        <p:spPr>
          <a:xfrm rot="2321410" flipH="1">
            <a:off x="6122596" y="-1686153"/>
            <a:ext cx="5712084" cy="3747958"/>
          </a:xfrm>
          <a:custGeom>
            <a:avLst/>
            <a:gdLst/>
            <a:ahLst/>
            <a:cxnLst/>
            <a:rect l="l" t="t" r="r" b="b"/>
            <a:pathLst>
              <a:path w="119251" h="78246" extrusionOk="0">
                <a:moveTo>
                  <a:pt x="41005" y="1"/>
                </a:moveTo>
                <a:cubicBezTo>
                  <a:pt x="20034" y="1"/>
                  <a:pt x="4445" y="28141"/>
                  <a:pt x="4445" y="28141"/>
                </a:cubicBezTo>
                <a:cubicBezTo>
                  <a:pt x="1" y="60200"/>
                  <a:pt x="17266" y="74427"/>
                  <a:pt x="33210" y="74427"/>
                </a:cubicBezTo>
                <a:cubicBezTo>
                  <a:pt x="38378" y="74427"/>
                  <a:pt x="43419" y="72922"/>
                  <a:pt x="47536" y="70039"/>
                </a:cubicBezTo>
                <a:cubicBezTo>
                  <a:pt x="50915" y="67683"/>
                  <a:pt x="53556" y="66675"/>
                  <a:pt x="56083" y="66675"/>
                </a:cubicBezTo>
                <a:cubicBezTo>
                  <a:pt x="60598" y="66675"/>
                  <a:pt x="64787" y="69883"/>
                  <a:pt x="72127" y="74483"/>
                </a:cubicBezTo>
                <a:cubicBezTo>
                  <a:pt x="76003" y="76897"/>
                  <a:pt x="81285" y="78246"/>
                  <a:pt x="86808" y="78246"/>
                </a:cubicBezTo>
                <a:cubicBezTo>
                  <a:pt x="97698" y="78246"/>
                  <a:pt x="109581" y="73049"/>
                  <a:pt x="113585" y="60711"/>
                </a:cubicBezTo>
                <a:cubicBezTo>
                  <a:pt x="119250" y="43248"/>
                  <a:pt x="103845" y="26537"/>
                  <a:pt x="86084" y="26537"/>
                </a:cubicBezTo>
                <a:cubicBezTo>
                  <a:pt x="84891" y="26537"/>
                  <a:pt x="83698" y="26608"/>
                  <a:pt x="82520" y="26764"/>
                </a:cubicBezTo>
                <a:cubicBezTo>
                  <a:pt x="81313" y="26920"/>
                  <a:pt x="80092" y="27005"/>
                  <a:pt x="78871" y="27020"/>
                </a:cubicBezTo>
                <a:cubicBezTo>
                  <a:pt x="64460" y="27020"/>
                  <a:pt x="70878" y="12765"/>
                  <a:pt x="52903" y="3138"/>
                </a:cubicBezTo>
                <a:cubicBezTo>
                  <a:pt x="48800" y="938"/>
                  <a:pt x="44810" y="1"/>
                  <a:pt x="41005" y="1"/>
                </a:cubicBezTo>
                <a:close/>
              </a:path>
            </a:pathLst>
          </a:custGeom>
          <a:solidFill>
            <a:srgbClr val="9ABBDB">
              <a:alpha val="2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4" name="Google Shape;484;p20"/>
          <p:cNvGrpSpPr/>
          <p:nvPr/>
        </p:nvGrpSpPr>
        <p:grpSpPr>
          <a:xfrm rot="-7660027" flipH="1">
            <a:off x="5580941" y="-1232516"/>
            <a:ext cx="1813248" cy="2441146"/>
            <a:chOff x="3124925" y="1432375"/>
            <a:chExt cx="1175625" cy="1582725"/>
          </a:xfrm>
        </p:grpSpPr>
        <p:sp>
          <p:nvSpPr>
            <p:cNvPr id="485" name="Google Shape;485;p20"/>
            <p:cNvSpPr/>
            <p:nvPr/>
          </p:nvSpPr>
          <p:spPr>
            <a:xfrm>
              <a:off x="3808925" y="2293475"/>
              <a:ext cx="491625" cy="433050"/>
            </a:xfrm>
            <a:custGeom>
              <a:avLst/>
              <a:gdLst/>
              <a:ahLst/>
              <a:cxnLst/>
              <a:rect l="l" t="t" r="r" b="b"/>
              <a:pathLst>
                <a:path w="19665" h="17322" extrusionOk="0">
                  <a:moveTo>
                    <a:pt x="19665" y="0"/>
                  </a:moveTo>
                  <a:cubicBezTo>
                    <a:pt x="19664" y="1"/>
                    <a:pt x="12523" y="5112"/>
                    <a:pt x="9925" y="6191"/>
                  </a:cubicBezTo>
                  <a:cubicBezTo>
                    <a:pt x="7312" y="7256"/>
                    <a:pt x="0" y="13346"/>
                    <a:pt x="796" y="17322"/>
                  </a:cubicBezTo>
                  <a:cubicBezTo>
                    <a:pt x="796" y="17322"/>
                    <a:pt x="11629" y="15746"/>
                    <a:pt x="1966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0"/>
            <p:cNvSpPr/>
            <p:nvPr/>
          </p:nvSpPr>
          <p:spPr>
            <a:xfrm>
              <a:off x="3670500" y="1678700"/>
              <a:ext cx="317700" cy="584975"/>
            </a:xfrm>
            <a:custGeom>
              <a:avLst/>
              <a:gdLst/>
              <a:ahLst/>
              <a:cxnLst/>
              <a:rect l="l" t="t" r="r" b="b"/>
              <a:pathLst>
                <a:path w="12708" h="23399" extrusionOk="0">
                  <a:moveTo>
                    <a:pt x="12707" y="0"/>
                  </a:moveTo>
                  <a:cubicBezTo>
                    <a:pt x="12707" y="1"/>
                    <a:pt x="8207" y="7540"/>
                    <a:pt x="6233" y="9556"/>
                  </a:cubicBezTo>
                  <a:cubicBezTo>
                    <a:pt x="4274" y="11572"/>
                    <a:pt x="0" y="20076"/>
                    <a:pt x="2300" y="23399"/>
                  </a:cubicBezTo>
                  <a:cubicBezTo>
                    <a:pt x="2300" y="23399"/>
                    <a:pt x="11614" y="17634"/>
                    <a:pt x="12707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0"/>
            <p:cNvSpPr/>
            <p:nvPr/>
          </p:nvSpPr>
          <p:spPr>
            <a:xfrm>
              <a:off x="3787625" y="2085125"/>
              <a:ext cx="456150" cy="488075"/>
            </a:xfrm>
            <a:custGeom>
              <a:avLst/>
              <a:gdLst/>
              <a:ahLst/>
              <a:cxnLst/>
              <a:rect l="l" t="t" r="r" b="b"/>
              <a:pathLst>
                <a:path w="18246" h="19523" extrusionOk="0">
                  <a:moveTo>
                    <a:pt x="18245" y="0"/>
                  </a:moveTo>
                  <a:lnTo>
                    <a:pt x="18245" y="0"/>
                  </a:lnTo>
                  <a:cubicBezTo>
                    <a:pt x="18231" y="0"/>
                    <a:pt x="1889" y="8618"/>
                    <a:pt x="1" y="19522"/>
                  </a:cubicBezTo>
                  <a:cubicBezTo>
                    <a:pt x="1" y="19522"/>
                    <a:pt x="11458" y="12821"/>
                    <a:pt x="14908" y="5438"/>
                  </a:cubicBezTo>
                  <a:cubicBezTo>
                    <a:pt x="14908" y="5438"/>
                    <a:pt x="16868" y="767"/>
                    <a:pt x="1824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0"/>
            <p:cNvSpPr/>
            <p:nvPr/>
          </p:nvSpPr>
          <p:spPr>
            <a:xfrm>
              <a:off x="3754250" y="1907650"/>
              <a:ext cx="421725" cy="517900"/>
            </a:xfrm>
            <a:custGeom>
              <a:avLst/>
              <a:gdLst/>
              <a:ahLst/>
              <a:cxnLst/>
              <a:rect l="l" t="t" r="r" b="b"/>
              <a:pathLst>
                <a:path w="16869" h="20716" extrusionOk="0">
                  <a:moveTo>
                    <a:pt x="16868" y="0"/>
                  </a:moveTo>
                  <a:cubicBezTo>
                    <a:pt x="16865" y="2"/>
                    <a:pt x="1137" y="9713"/>
                    <a:pt x="1" y="20715"/>
                  </a:cubicBezTo>
                  <a:cubicBezTo>
                    <a:pt x="1" y="20715"/>
                    <a:pt x="10976" y="13261"/>
                    <a:pt x="13915" y="5637"/>
                  </a:cubicBezTo>
                  <a:cubicBezTo>
                    <a:pt x="13915" y="5637"/>
                    <a:pt x="15534" y="852"/>
                    <a:pt x="16868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0"/>
            <p:cNvSpPr/>
            <p:nvPr/>
          </p:nvSpPr>
          <p:spPr>
            <a:xfrm>
              <a:off x="3656650" y="1556600"/>
              <a:ext cx="214425" cy="511850"/>
            </a:xfrm>
            <a:custGeom>
              <a:avLst/>
              <a:gdLst/>
              <a:ahLst/>
              <a:cxnLst/>
              <a:rect l="l" t="t" r="r" b="b"/>
              <a:pathLst>
                <a:path w="8577" h="20474" extrusionOk="0">
                  <a:moveTo>
                    <a:pt x="8576" y="0"/>
                  </a:moveTo>
                  <a:cubicBezTo>
                    <a:pt x="8576" y="1"/>
                    <a:pt x="0" y="10706"/>
                    <a:pt x="696" y="20474"/>
                  </a:cubicBezTo>
                  <a:cubicBezTo>
                    <a:pt x="696" y="20474"/>
                    <a:pt x="7312" y="14156"/>
                    <a:pt x="8576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0"/>
            <p:cNvSpPr/>
            <p:nvPr/>
          </p:nvSpPr>
          <p:spPr>
            <a:xfrm>
              <a:off x="3604125" y="1432375"/>
              <a:ext cx="153700" cy="462500"/>
            </a:xfrm>
            <a:custGeom>
              <a:avLst/>
              <a:gdLst/>
              <a:ahLst/>
              <a:cxnLst/>
              <a:rect l="l" t="t" r="r" b="b"/>
              <a:pathLst>
                <a:path w="6148" h="18500" extrusionOk="0">
                  <a:moveTo>
                    <a:pt x="4714" y="0"/>
                  </a:moveTo>
                  <a:lnTo>
                    <a:pt x="4714" y="0"/>
                  </a:lnTo>
                  <a:cubicBezTo>
                    <a:pt x="4714" y="0"/>
                    <a:pt x="0" y="3507"/>
                    <a:pt x="753" y="18500"/>
                  </a:cubicBezTo>
                  <a:cubicBezTo>
                    <a:pt x="753" y="18500"/>
                    <a:pt x="6148" y="11245"/>
                    <a:pt x="471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0"/>
            <p:cNvSpPr/>
            <p:nvPr/>
          </p:nvSpPr>
          <p:spPr>
            <a:xfrm>
              <a:off x="3194500" y="2622650"/>
              <a:ext cx="635400" cy="137550"/>
            </a:xfrm>
            <a:custGeom>
              <a:avLst/>
              <a:gdLst/>
              <a:ahLst/>
              <a:cxnLst/>
              <a:rect l="l" t="t" r="r" b="b"/>
              <a:pathLst>
                <a:path w="25416" h="5502" extrusionOk="0">
                  <a:moveTo>
                    <a:pt x="13982" y="1"/>
                  </a:moveTo>
                  <a:cubicBezTo>
                    <a:pt x="12954" y="1"/>
                    <a:pt x="12087" y="75"/>
                    <a:pt x="11515" y="208"/>
                  </a:cubicBezTo>
                  <a:cubicBezTo>
                    <a:pt x="8892" y="820"/>
                    <a:pt x="736" y="833"/>
                    <a:pt x="47" y="833"/>
                  </a:cubicBezTo>
                  <a:cubicBezTo>
                    <a:pt x="16" y="833"/>
                    <a:pt x="1" y="833"/>
                    <a:pt x="1" y="833"/>
                  </a:cubicBezTo>
                  <a:lnTo>
                    <a:pt x="1" y="833"/>
                  </a:lnTo>
                  <a:cubicBezTo>
                    <a:pt x="7041" y="4493"/>
                    <a:pt x="12884" y="5501"/>
                    <a:pt x="17185" y="5501"/>
                  </a:cubicBezTo>
                  <a:cubicBezTo>
                    <a:pt x="22460" y="5501"/>
                    <a:pt x="25415" y="3985"/>
                    <a:pt x="25415" y="3985"/>
                  </a:cubicBezTo>
                  <a:cubicBezTo>
                    <a:pt x="24101" y="1064"/>
                    <a:pt x="17879" y="1"/>
                    <a:pt x="13982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0"/>
            <p:cNvSpPr/>
            <p:nvPr/>
          </p:nvSpPr>
          <p:spPr>
            <a:xfrm>
              <a:off x="3145875" y="1998875"/>
              <a:ext cx="581800" cy="269950"/>
            </a:xfrm>
            <a:custGeom>
              <a:avLst/>
              <a:gdLst/>
              <a:ahLst/>
              <a:cxnLst/>
              <a:rect l="l" t="t" r="r" b="b"/>
              <a:pathLst>
                <a:path w="23272" h="10798" extrusionOk="0">
                  <a:moveTo>
                    <a:pt x="0" y="0"/>
                  </a:moveTo>
                  <a:lnTo>
                    <a:pt x="0" y="0"/>
                  </a:lnTo>
                  <a:cubicBezTo>
                    <a:pt x="9662" y="9706"/>
                    <a:pt x="18326" y="10797"/>
                    <a:pt x="21735" y="10797"/>
                  </a:cubicBezTo>
                  <a:cubicBezTo>
                    <a:pt x="22724" y="10797"/>
                    <a:pt x="23271" y="10705"/>
                    <a:pt x="23271" y="10705"/>
                  </a:cubicBezTo>
                  <a:cubicBezTo>
                    <a:pt x="22817" y="6673"/>
                    <a:pt x="13986" y="3109"/>
                    <a:pt x="11174" y="2896"/>
                  </a:cubicBezTo>
                  <a:cubicBezTo>
                    <a:pt x="8363" y="2683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0"/>
            <p:cNvSpPr/>
            <p:nvPr/>
          </p:nvSpPr>
          <p:spPr>
            <a:xfrm>
              <a:off x="3140900" y="2425775"/>
              <a:ext cx="654200" cy="146325"/>
            </a:xfrm>
            <a:custGeom>
              <a:avLst/>
              <a:gdLst/>
              <a:ahLst/>
              <a:cxnLst/>
              <a:rect l="l" t="t" r="r" b="b"/>
              <a:pathLst>
                <a:path w="26168" h="5853" extrusionOk="0">
                  <a:moveTo>
                    <a:pt x="6599" y="1"/>
                  </a:moveTo>
                  <a:cubicBezTo>
                    <a:pt x="2761" y="1"/>
                    <a:pt x="1" y="373"/>
                    <a:pt x="1" y="373"/>
                  </a:cubicBezTo>
                  <a:cubicBezTo>
                    <a:pt x="49" y="368"/>
                    <a:pt x="100" y="366"/>
                    <a:pt x="153" y="366"/>
                  </a:cubicBezTo>
                  <a:cubicBezTo>
                    <a:pt x="1812" y="366"/>
                    <a:pt x="5850" y="2858"/>
                    <a:pt x="5850" y="2858"/>
                  </a:cubicBezTo>
                  <a:cubicBezTo>
                    <a:pt x="10291" y="5380"/>
                    <a:pt x="17126" y="5853"/>
                    <a:pt x="21623" y="5853"/>
                  </a:cubicBezTo>
                  <a:cubicBezTo>
                    <a:pt x="24314" y="5853"/>
                    <a:pt x="26168" y="5683"/>
                    <a:pt x="26168" y="5683"/>
                  </a:cubicBezTo>
                  <a:cubicBezTo>
                    <a:pt x="21357" y="925"/>
                    <a:pt x="12643" y="1"/>
                    <a:pt x="6599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0"/>
            <p:cNvSpPr/>
            <p:nvPr/>
          </p:nvSpPr>
          <p:spPr>
            <a:xfrm>
              <a:off x="3124925" y="2245050"/>
              <a:ext cx="643925" cy="178450"/>
            </a:xfrm>
            <a:custGeom>
              <a:avLst/>
              <a:gdLst/>
              <a:ahLst/>
              <a:cxnLst/>
              <a:rect l="l" t="t" r="r" b="b"/>
              <a:pathLst>
                <a:path w="25757" h="7138" extrusionOk="0">
                  <a:moveTo>
                    <a:pt x="2516" y="0"/>
                  </a:moveTo>
                  <a:cubicBezTo>
                    <a:pt x="955" y="0"/>
                    <a:pt x="1" y="63"/>
                    <a:pt x="1" y="63"/>
                  </a:cubicBezTo>
                  <a:cubicBezTo>
                    <a:pt x="19" y="62"/>
                    <a:pt x="39" y="62"/>
                    <a:pt x="58" y="62"/>
                  </a:cubicBezTo>
                  <a:cubicBezTo>
                    <a:pt x="1674" y="62"/>
                    <a:pt x="5680" y="2945"/>
                    <a:pt x="5680" y="2945"/>
                  </a:cubicBezTo>
                  <a:cubicBezTo>
                    <a:pt x="11696" y="6906"/>
                    <a:pt x="22733" y="7138"/>
                    <a:pt x="25240" y="7138"/>
                  </a:cubicBezTo>
                  <a:cubicBezTo>
                    <a:pt x="25574" y="7138"/>
                    <a:pt x="25756" y="7134"/>
                    <a:pt x="25756" y="7134"/>
                  </a:cubicBezTo>
                  <a:cubicBezTo>
                    <a:pt x="20108" y="729"/>
                    <a:pt x="7817" y="0"/>
                    <a:pt x="2516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0"/>
            <p:cNvSpPr/>
            <p:nvPr/>
          </p:nvSpPr>
          <p:spPr>
            <a:xfrm>
              <a:off x="3223250" y="1765300"/>
              <a:ext cx="457550" cy="302450"/>
            </a:xfrm>
            <a:custGeom>
              <a:avLst/>
              <a:gdLst/>
              <a:ahLst/>
              <a:cxnLst/>
              <a:rect l="l" t="t" r="r" b="b"/>
              <a:pathLst>
                <a:path w="18302" h="12098" extrusionOk="0">
                  <a:moveTo>
                    <a:pt x="1" y="1"/>
                  </a:moveTo>
                  <a:cubicBezTo>
                    <a:pt x="9244" y="10791"/>
                    <a:pt x="18302" y="12097"/>
                    <a:pt x="18302" y="12097"/>
                  </a:cubicBezTo>
                  <a:cubicBezTo>
                    <a:pt x="13205" y="3735"/>
                    <a:pt x="15" y="1"/>
                    <a:pt x="1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0"/>
            <p:cNvSpPr/>
            <p:nvPr/>
          </p:nvSpPr>
          <p:spPr>
            <a:xfrm>
              <a:off x="3283600" y="1576125"/>
              <a:ext cx="348925" cy="319125"/>
            </a:xfrm>
            <a:custGeom>
              <a:avLst/>
              <a:gdLst/>
              <a:ahLst/>
              <a:cxnLst/>
              <a:rect l="l" t="t" r="r" b="b"/>
              <a:pathLst>
                <a:path w="13957" h="12765" extrusionOk="0">
                  <a:moveTo>
                    <a:pt x="0" y="0"/>
                  </a:moveTo>
                  <a:lnTo>
                    <a:pt x="0" y="0"/>
                  </a:lnTo>
                  <a:cubicBezTo>
                    <a:pt x="5367" y="9996"/>
                    <a:pt x="13957" y="12764"/>
                    <a:pt x="13957" y="12764"/>
                  </a:cubicBezTo>
                  <a:lnTo>
                    <a:pt x="13957" y="12764"/>
                  </a:lnTo>
                  <a:cubicBezTo>
                    <a:pt x="5879" y="12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0"/>
            <p:cNvSpPr/>
            <p:nvPr/>
          </p:nvSpPr>
          <p:spPr>
            <a:xfrm>
              <a:off x="3608375" y="1866825"/>
              <a:ext cx="282200" cy="1148275"/>
            </a:xfrm>
            <a:custGeom>
              <a:avLst/>
              <a:gdLst/>
              <a:ahLst/>
              <a:cxnLst/>
              <a:rect l="l" t="t" r="r" b="b"/>
              <a:pathLst>
                <a:path w="11288" h="45931" extrusionOk="0">
                  <a:moveTo>
                    <a:pt x="725" y="0"/>
                  </a:moveTo>
                  <a:lnTo>
                    <a:pt x="1" y="100"/>
                  </a:lnTo>
                  <a:cubicBezTo>
                    <a:pt x="3394" y="5140"/>
                    <a:pt x="9911" y="45931"/>
                    <a:pt x="9911" y="45931"/>
                  </a:cubicBezTo>
                  <a:lnTo>
                    <a:pt x="11288" y="45746"/>
                  </a:lnTo>
                  <a:cubicBezTo>
                    <a:pt x="8221" y="26977"/>
                    <a:pt x="725" y="0"/>
                    <a:pt x="72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0"/>
            <p:cNvSpPr/>
            <p:nvPr/>
          </p:nvSpPr>
          <p:spPr>
            <a:xfrm>
              <a:off x="3623650" y="1880675"/>
              <a:ext cx="246350" cy="1114925"/>
            </a:xfrm>
            <a:custGeom>
              <a:avLst/>
              <a:gdLst/>
              <a:ahLst/>
              <a:cxnLst/>
              <a:rect l="l" t="t" r="r" b="b"/>
              <a:pathLst>
                <a:path w="9854" h="44597" extrusionOk="0">
                  <a:moveTo>
                    <a:pt x="0" y="0"/>
                  </a:moveTo>
                  <a:lnTo>
                    <a:pt x="9853" y="44596"/>
                  </a:lnTo>
                  <a:cubicBezTo>
                    <a:pt x="3734" y="8805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0"/>
            <p:cNvSpPr/>
            <p:nvPr/>
          </p:nvSpPr>
          <p:spPr>
            <a:xfrm>
              <a:off x="3827725" y="2399250"/>
              <a:ext cx="371325" cy="306700"/>
            </a:xfrm>
            <a:custGeom>
              <a:avLst/>
              <a:gdLst/>
              <a:ahLst/>
              <a:cxnLst/>
              <a:rect l="l" t="t" r="r" b="b"/>
              <a:pathLst>
                <a:path w="14853" h="12268" extrusionOk="0">
                  <a:moveTo>
                    <a:pt x="14852" y="0"/>
                  </a:moveTo>
                  <a:lnTo>
                    <a:pt x="1" y="12267"/>
                  </a:lnTo>
                  <a:cubicBezTo>
                    <a:pt x="1" y="12267"/>
                    <a:pt x="11814" y="4530"/>
                    <a:pt x="14852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0"/>
            <p:cNvSpPr/>
            <p:nvPr/>
          </p:nvSpPr>
          <p:spPr>
            <a:xfrm>
              <a:off x="3324425" y="2663325"/>
              <a:ext cx="488075" cy="47600"/>
            </a:xfrm>
            <a:custGeom>
              <a:avLst/>
              <a:gdLst/>
              <a:ahLst/>
              <a:cxnLst/>
              <a:rect l="l" t="t" r="r" b="b"/>
              <a:pathLst>
                <a:path w="19523" h="1904" extrusionOk="0">
                  <a:moveTo>
                    <a:pt x="0" y="1"/>
                  </a:moveTo>
                  <a:lnTo>
                    <a:pt x="0" y="1"/>
                  </a:lnTo>
                  <a:cubicBezTo>
                    <a:pt x="2119" y="1592"/>
                    <a:pt x="8903" y="1903"/>
                    <a:pt x="13881" y="1903"/>
                  </a:cubicBezTo>
                  <a:cubicBezTo>
                    <a:pt x="17073" y="1903"/>
                    <a:pt x="19522" y="1775"/>
                    <a:pt x="19522" y="177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0"/>
            <p:cNvSpPr/>
            <p:nvPr/>
          </p:nvSpPr>
          <p:spPr>
            <a:xfrm>
              <a:off x="3797925" y="2173850"/>
              <a:ext cx="351075" cy="375575"/>
            </a:xfrm>
            <a:custGeom>
              <a:avLst/>
              <a:gdLst/>
              <a:ahLst/>
              <a:cxnLst/>
              <a:rect l="l" t="t" r="r" b="b"/>
              <a:pathLst>
                <a:path w="14043" h="15023" extrusionOk="0">
                  <a:moveTo>
                    <a:pt x="14042" y="1"/>
                  </a:moveTo>
                  <a:lnTo>
                    <a:pt x="14042" y="1"/>
                  </a:lnTo>
                  <a:cubicBezTo>
                    <a:pt x="11770" y="1747"/>
                    <a:pt x="0" y="15022"/>
                    <a:pt x="0" y="15022"/>
                  </a:cubicBezTo>
                  <a:lnTo>
                    <a:pt x="14042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0"/>
            <p:cNvSpPr/>
            <p:nvPr/>
          </p:nvSpPr>
          <p:spPr>
            <a:xfrm>
              <a:off x="3282175" y="2454150"/>
              <a:ext cx="494825" cy="103775"/>
            </a:xfrm>
            <a:custGeom>
              <a:avLst/>
              <a:gdLst/>
              <a:ahLst/>
              <a:cxnLst/>
              <a:rect l="l" t="t" r="r" b="b"/>
              <a:pathLst>
                <a:path w="19793" h="4151" extrusionOk="0">
                  <a:moveTo>
                    <a:pt x="357" y="1"/>
                  </a:moveTo>
                  <a:cubicBezTo>
                    <a:pt x="236" y="1"/>
                    <a:pt x="117" y="2"/>
                    <a:pt x="1" y="5"/>
                  </a:cubicBezTo>
                  <a:lnTo>
                    <a:pt x="19793" y="4151"/>
                  </a:lnTo>
                  <a:cubicBezTo>
                    <a:pt x="19793" y="4151"/>
                    <a:pt x="7014" y="1"/>
                    <a:pt x="357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0"/>
            <p:cNvSpPr/>
            <p:nvPr/>
          </p:nvSpPr>
          <p:spPr>
            <a:xfrm>
              <a:off x="3232475" y="2258325"/>
              <a:ext cx="516475" cy="153375"/>
            </a:xfrm>
            <a:custGeom>
              <a:avLst/>
              <a:gdLst/>
              <a:ahLst/>
              <a:cxnLst/>
              <a:rect l="l" t="t" r="r" b="b"/>
              <a:pathLst>
                <a:path w="20659" h="6135" extrusionOk="0">
                  <a:moveTo>
                    <a:pt x="1" y="1"/>
                  </a:moveTo>
                  <a:lnTo>
                    <a:pt x="1" y="1"/>
                  </a:lnTo>
                  <a:cubicBezTo>
                    <a:pt x="4516" y="2842"/>
                    <a:pt x="20362" y="6060"/>
                    <a:pt x="20655" y="6133"/>
                  </a:cubicBezTo>
                  <a:lnTo>
                    <a:pt x="20655" y="6133"/>
                  </a:lnTo>
                  <a:lnTo>
                    <a:pt x="1" y="1"/>
                  </a:lnTo>
                  <a:close/>
                  <a:moveTo>
                    <a:pt x="20655" y="6133"/>
                  </a:moveTo>
                  <a:lnTo>
                    <a:pt x="20659" y="6134"/>
                  </a:lnTo>
                  <a:cubicBezTo>
                    <a:pt x="20659" y="6134"/>
                    <a:pt x="20658" y="6134"/>
                    <a:pt x="20655" y="6133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0"/>
            <p:cNvSpPr/>
            <p:nvPr/>
          </p:nvSpPr>
          <p:spPr>
            <a:xfrm>
              <a:off x="3764200" y="2009150"/>
              <a:ext cx="317350" cy="395100"/>
            </a:xfrm>
            <a:custGeom>
              <a:avLst/>
              <a:gdLst/>
              <a:ahLst/>
              <a:cxnLst/>
              <a:rect l="l" t="t" r="r" b="b"/>
              <a:pathLst>
                <a:path w="12694" h="15804" extrusionOk="0">
                  <a:moveTo>
                    <a:pt x="12694" y="1"/>
                  </a:moveTo>
                  <a:lnTo>
                    <a:pt x="12694" y="1"/>
                  </a:lnTo>
                  <a:cubicBezTo>
                    <a:pt x="10578" y="1591"/>
                    <a:pt x="0" y="15803"/>
                    <a:pt x="0" y="15803"/>
                  </a:cubicBezTo>
                  <a:lnTo>
                    <a:pt x="12694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0"/>
            <p:cNvSpPr/>
            <p:nvPr/>
          </p:nvSpPr>
          <p:spPr>
            <a:xfrm>
              <a:off x="3244200" y="2054225"/>
              <a:ext cx="471400" cy="190300"/>
            </a:xfrm>
            <a:custGeom>
              <a:avLst/>
              <a:gdLst/>
              <a:ahLst/>
              <a:cxnLst/>
              <a:rect l="l" t="t" r="r" b="b"/>
              <a:pathLst>
                <a:path w="18856" h="7612" extrusionOk="0">
                  <a:moveTo>
                    <a:pt x="0" y="1"/>
                  </a:moveTo>
                  <a:cubicBezTo>
                    <a:pt x="2599" y="2486"/>
                    <a:pt x="18855" y="7611"/>
                    <a:pt x="18855" y="761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0"/>
            <p:cNvSpPr/>
            <p:nvPr/>
          </p:nvSpPr>
          <p:spPr>
            <a:xfrm>
              <a:off x="3723025" y="1789800"/>
              <a:ext cx="230750" cy="445850"/>
            </a:xfrm>
            <a:custGeom>
              <a:avLst/>
              <a:gdLst/>
              <a:ahLst/>
              <a:cxnLst/>
              <a:rect l="l" t="t" r="r" b="b"/>
              <a:pathLst>
                <a:path w="9230" h="17834" extrusionOk="0">
                  <a:moveTo>
                    <a:pt x="9229" y="0"/>
                  </a:moveTo>
                  <a:lnTo>
                    <a:pt x="0" y="17833"/>
                  </a:lnTo>
                  <a:cubicBezTo>
                    <a:pt x="0" y="17833"/>
                    <a:pt x="8519" y="3337"/>
                    <a:pt x="9229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0"/>
            <p:cNvSpPr/>
            <p:nvPr/>
          </p:nvSpPr>
          <p:spPr>
            <a:xfrm>
              <a:off x="3679000" y="1642500"/>
              <a:ext cx="161175" cy="409975"/>
            </a:xfrm>
            <a:custGeom>
              <a:avLst/>
              <a:gdLst/>
              <a:ahLst/>
              <a:cxnLst/>
              <a:rect l="l" t="t" r="r" b="b"/>
              <a:pathLst>
                <a:path w="6447" h="16399" extrusionOk="0">
                  <a:moveTo>
                    <a:pt x="6447" y="0"/>
                  </a:moveTo>
                  <a:lnTo>
                    <a:pt x="6447" y="0"/>
                  </a:lnTo>
                  <a:cubicBezTo>
                    <a:pt x="4942" y="1562"/>
                    <a:pt x="1" y="16399"/>
                    <a:pt x="1" y="16399"/>
                  </a:cubicBezTo>
                  <a:lnTo>
                    <a:pt x="6447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0"/>
            <p:cNvSpPr/>
            <p:nvPr/>
          </p:nvSpPr>
          <p:spPr>
            <a:xfrm>
              <a:off x="3294950" y="1807550"/>
              <a:ext cx="378050" cy="250625"/>
            </a:xfrm>
            <a:custGeom>
              <a:avLst/>
              <a:gdLst/>
              <a:ahLst/>
              <a:cxnLst/>
              <a:rect l="l" t="t" r="r" b="b"/>
              <a:pathLst>
                <a:path w="15122" h="10025" extrusionOk="0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5122" y="10024"/>
                  </a:lnTo>
                  <a:cubicBezTo>
                    <a:pt x="15122" y="10024"/>
                    <a:pt x="567" y="0"/>
                    <a:pt x="3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0"/>
            <p:cNvSpPr/>
            <p:nvPr/>
          </p:nvSpPr>
          <p:spPr>
            <a:xfrm>
              <a:off x="3627900" y="1508325"/>
              <a:ext cx="73850" cy="364200"/>
            </a:xfrm>
            <a:custGeom>
              <a:avLst/>
              <a:gdLst/>
              <a:ahLst/>
              <a:cxnLst/>
              <a:rect l="l" t="t" r="r" b="b"/>
              <a:pathLst>
                <a:path w="2954" h="14568" extrusionOk="0">
                  <a:moveTo>
                    <a:pt x="2954" y="0"/>
                  </a:moveTo>
                  <a:lnTo>
                    <a:pt x="0" y="14568"/>
                  </a:lnTo>
                  <a:cubicBezTo>
                    <a:pt x="0" y="14568"/>
                    <a:pt x="2840" y="2315"/>
                    <a:pt x="295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0"/>
            <p:cNvSpPr/>
            <p:nvPr/>
          </p:nvSpPr>
          <p:spPr>
            <a:xfrm>
              <a:off x="3327250" y="1610200"/>
              <a:ext cx="281150" cy="259125"/>
            </a:xfrm>
            <a:custGeom>
              <a:avLst/>
              <a:gdLst/>
              <a:ahLst/>
              <a:cxnLst/>
              <a:rect l="l" t="t" r="r" b="b"/>
              <a:pathLst>
                <a:path w="11246" h="10365" extrusionOk="0">
                  <a:moveTo>
                    <a:pt x="1" y="0"/>
                  </a:moveTo>
                  <a:lnTo>
                    <a:pt x="1" y="0"/>
                  </a:lnTo>
                  <a:cubicBezTo>
                    <a:pt x="2358" y="2627"/>
                    <a:pt x="11246" y="10365"/>
                    <a:pt x="11246" y="1036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20"/>
          <p:cNvGrpSpPr/>
          <p:nvPr/>
        </p:nvGrpSpPr>
        <p:grpSpPr>
          <a:xfrm rot="10178172" flipH="1">
            <a:off x="8292358" y="3003299"/>
            <a:ext cx="1903750" cy="1223783"/>
            <a:chOff x="6328375" y="2851100"/>
            <a:chExt cx="1042875" cy="670425"/>
          </a:xfrm>
        </p:grpSpPr>
        <p:sp>
          <p:nvSpPr>
            <p:cNvPr id="512" name="Google Shape;512;p20"/>
            <p:cNvSpPr/>
            <p:nvPr/>
          </p:nvSpPr>
          <p:spPr>
            <a:xfrm>
              <a:off x="6695750" y="2891575"/>
              <a:ext cx="335100" cy="291075"/>
            </a:xfrm>
            <a:custGeom>
              <a:avLst/>
              <a:gdLst/>
              <a:ahLst/>
              <a:cxnLst/>
              <a:rect l="l" t="t" r="r" b="b"/>
              <a:pathLst>
                <a:path w="13404" h="11643" extrusionOk="0">
                  <a:moveTo>
                    <a:pt x="0" y="0"/>
                  </a:moveTo>
                  <a:cubicBezTo>
                    <a:pt x="0" y="0"/>
                    <a:pt x="0" y="85"/>
                    <a:pt x="14" y="241"/>
                  </a:cubicBezTo>
                  <a:lnTo>
                    <a:pt x="11643" y="11642"/>
                  </a:lnTo>
                  <a:cubicBezTo>
                    <a:pt x="11799" y="10790"/>
                    <a:pt x="13403" y="639"/>
                    <a:pt x="0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0"/>
            <p:cNvSpPr/>
            <p:nvPr/>
          </p:nvSpPr>
          <p:spPr>
            <a:xfrm>
              <a:off x="6696100" y="2897600"/>
              <a:ext cx="290725" cy="290500"/>
            </a:xfrm>
            <a:custGeom>
              <a:avLst/>
              <a:gdLst/>
              <a:ahLst/>
              <a:cxnLst/>
              <a:rect l="l" t="t" r="r" b="b"/>
              <a:pathLst>
                <a:path w="11629" h="11620" extrusionOk="0">
                  <a:moveTo>
                    <a:pt x="0" y="0"/>
                  </a:moveTo>
                  <a:lnTo>
                    <a:pt x="0" y="0"/>
                  </a:lnTo>
                  <a:cubicBezTo>
                    <a:pt x="146" y="1709"/>
                    <a:pt x="1366" y="11619"/>
                    <a:pt x="9699" y="11619"/>
                  </a:cubicBezTo>
                  <a:cubicBezTo>
                    <a:pt x="10300" y="11619"/>
                    <a:pt x="10938" y="11568"/>
                    <a:pt x="11614" y="11458"/>
                  </a:cubicBezTo>
                  <a:cubicBezTo>
                    <a:pt x="11614" y="11458"/>
                    <a:pt x="11614" y="11444"/>
                    <a:pt x="11629" y="114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7107475" y="2851100"/>
              <a:ext cx="239625" cy="410000"/>
            </a:xfrm>
            <a:custGeom>
              <a:avLst/>
              <a:gdLst/>
              <a:ahLst/>
              <a:cxnLst/>
              <a:rect l="l" t="t" r="r" b="b"/>
              <a:pathLst>
                <a:path w="9585" h="16400" extrusionOk="0">
                  <a:moveTo>
                    <a:pt x="1520" y="0"/>
                  </a:moveTo>
                  <a:cubicBezTo>
                    <a:pt x="1520" y="0"/>
                    <a:pt x="1449" y="57"/>
                    <a:pt x="1350" y="185"/>
                  </a:cubicBezTo>
                  <a:lnTo>
                    <a:pt x="1" y="16399"/>
                  </a:lnTo>
                  <a:cubicBezTo>
                    <a:pt x="768" y="15973"/>
                    <a:pt x="9585" y="10720"/>
                    <a:pt x="1520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0"/>
            <p:cNvSpPr/>
            <p:nvPr/>
          </p:nvSpPr>
          <p:spPr>
            <a:xfrm>
              <a:off x="6914025" y="2855350"/>
              <a:ext cx="226850" cy="406450"/>
            </a:xfrm>
            <a:custGeom>
              <a:avLst/>
              <a:gdLst/>
              <a:ahLst/>
              <a:cxnLst/>
              <a:rect l="l" t="t" r="r" b="b"/>
              <a:pathLst>
                <a:path w="9074" h="16258" extrusionOk="0">
                  <a:moveTo>
                    <a:pt x="9074" y="1"/>
                  </a:moveTo>
                  <a:cubicBezTo>
                    <a:pt x="7767" y="1293"/>
                    <a:pt x="1" y="9556"/>
                    <a:pt x="7682" y="16258"/>
                  </a:cubicBezTo>
                  <a:lnTo>
                    <a:pt x="7739" y="16229"/>
                  </a:lnTo>
                  <a:lnTo>
                    <a:pt x="9074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6966925" y="3155650"/>
              <a:ext cx="403950" cy="191350"/>
            </a:xfrm>
            <a:custGeom>
              <a:avLst/>
              <a:gdLst/>
              <a:ahLst/>
              <a:cxnLst/>
              <a:rect l="l" t="t" r="r" b="b"/>
              <a:pathLst>
                <a:path w="16158" h="7654" extrusionOk="0">
                  <a:moveTo>
                    <a:pt x="57" y="0"/>
                  </a:moveTo>
                  <a:lnTo>
                    <a:pt x="0" y="497"/>
                  </a:lnTo>
                  <a:lnTo>
                    <a:pt x="1236" y="3025"/>
                  </a:lnTo>
                  <a:cubicBezTo>
                    <a:pt x="1236" y="3025"/>
                    <a:pt x="1151" y="3351"/>
                    <a:pt x="412" y="3706"/>
                  </a:cubicBezTo>
                  <a:lnTo>
                    <a:pt x="1037" y="3891"/>
                  </a:lnTo>
                  <a:lnTo>
                    <a:pt x="1946" y="3692"/>
                  </a:lnTo>
                  <a:cubicBezTo>
                    <a:pt x="1946" y="3692"/>
                    <a:pt x="4686" y="4317"/>
                    <a:pt x="5438" y="4913"/>
                  </a:cubicBezTo>
                  <a:cubicBezTo>
                    <a:pt x="5424" y="4913"/>
                    <a:pt x="11685" y="7213"/>
                    <a:pt x="16087" y="7653"/>
                  </a:cubicBezTo>
                  <a:lnTo>
                    <a:pt x="16158" y="6972"/>
                  </a:lnTo>
                  <a:cubicBezTo>
                    <a:pt x="16158" y="6972"/>
                    <a:pt x="6958" y="5736"/>
                    <a:pt x="5595" y="3507"/>
                  </a:cubicBezTo>
                  <a:lnTo>
                    <a:pt x="5140" y="3635"/>
                  </a:lnTo>
                  <a:lnTo>
                    <a:pt x="5098" y="3947"/>
                  </a:lnTo>
                  <a:cubicBezTo>
                    <a:pt x="3848" y="3649"/>
                    <a:pt x="2641" y="3166"/>
                    <a:pt x="1534" y="2513"/>
                  </a:cubicBezTo>
                  <a:cubicBezTo>
                    <a:pt x="1534" y="2513"/>
                    <a:pt x="554" y="57"/>
                    <a:pt x="57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6675875" y="3308625"/>
              <a:ext cx="30175" cy="41550"/>
            </a:xfrm>
            <a:custGeom>
              <a:avLst/>
              <a:gdLst/>
              <a:ahLst/>
              <a:cxnLst/>
              <a:rect l="l" t="t" r="r" b="b"/>
              <a:pathLst>
                <a:path w="1207" h="1662" extrusionOk="0">
                  <a:moveTo>
                    <a:pt x="1207" y="1"/>
                  </a:moveTo>
                  <a:cubicBezTo>
                    <a:pt x="1008" y="72"/>
                    <a:pt x="795" y="171"/>
                    <a:pt x="596" y="256"/>
                  </a:cubicBezTo>
                  <a:lnTo>
                    <a:pt x="0" y="1264"/>
                  </a:lnTo>
                  <a:lnTo>
                    <a:pt x="14" y="1662"/>
                  </a:lnTo>
                  <a:cubicBezTo>
                    <a:pt x="312" y="1648"/>
                    <a:pt x="951" y="483"/>
                    <a:pt x="1207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6752900" y="3237475"/>
              <a:ext cx="246700" cy="53425"/>
            </a:xfrm>
            <a:custGeom>
              <a:avLst/>
              <a:gdLst/>
              <a:ahLst/>
              <a:cxnLst/>
              <a:rect l="l" t="t" r="r" b="b"/>
              <a:pathLst>
                <a:path w="9868" h="2137" extrusionOk="0">
                  <a:moveTo>
                    <a:pt x="9120" y="0"/>
                  </a:moveTo>
                  <a:cubicBezTo>
                    <a:pt x="7729" y="0"/>
                    <a:pt x="6350" y="84"/>
                    <a:pt x="4941" y="433"/>
                  </a:cubicBezTo>
                  <a:cubicBezTo>
                    <a:pt x="3890" y="674"/>
                    <a:pt x="2840" y="816"/>
                    <a:pt x="1803" y="958"/>
                  </a:cubicBezTo>
                  <a:cubicBezTo>
                    <a:pt x="1391" y="1058"/>
                    <a:pt x="1008" y="1214"/>
                    <a:pt x="653" y="1427"/>
                  </a:cubicBezTo>
                  <a:cubicBezTo>
                    <a:pt x="454" y="1640"/>
                    <a:pt x="241" y="1824"/>
                    <a:pt x="0" y="1981"/>
                  </a:cubicBezTo>
                  <a:cubicBezTo>
                    <a:pt x="355" y="1881"/>
                    <a:pt x="724" y="1810"/>
                    <a:pt x="1079" y="1753"/>
                  </a:cubicBezTo>
                  <a:lnTo>
                    <a:pt x="1079" y="2009"/>
                  </a:lnTo>
                  <a:lnTo>
                    <a:pt x="1434" y="2137"/>
                  </a:lnTo>
                  <a:cubicBezTo>
                    <a:pt x="2641" y="490"/>
                    <a:pt x="9868" y="106"/>
                    <a:pt x="9868" y="106"/>
                  </a:cubicBezTo>
                  <a:lnTo>
                    <a:pt x="9868" y="7"/>
                  </a:lnTo>
                  <a:cubicBezTo>
                    <a:pt x="9618" y="3"/>
                    <a:pt x="9369" y="0"/>
                    <a:pt x="9120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6688650" y="3227000"/>
              <a:ext cx="311300" cy="88050"/>
            </a:xfrm>
            <a:custGeom>
              <a:avLst/>
              <a:gdLst/>
              <a:ahLst/>
              <a:cxnLst/>
              <a:rect l="l" t="t" r="r" b="b"/>
              <a:pathLst>
                <a:path w="12452" h="3522" extrusionOk="0">
                  <a:moveTo>
                    <a:pt x="12438" y="0"/>
                  </a:moveTo>
                  <a:cubicBezTo>
                    <a:pt x="8988" y="57"/>
                    <a:pt x="3976" y="1448"/>
                    <a:pt x="3976" y="1448"/>
                  </a:cubicBezTo>
                  <a:cubicBezTo>
                    <a:pt x="3365" y="1860"/>
                    <a:pt x="1193" y="2187"/>
                    <a:pt x="1193" y="2187"/>
                  </a:cubicBezTo>
                  <a:lnTo>
                    <a:pt x="497" y="1974"/>
                  </a:lnTo>
                  <a:lnTo>
                    <a:pt x="0" y="2059"/>
                  </a:lnTo>
                  <a:cubicBezTo>
                    <a:pt x="554" y="2400"/>
                    <a:pt x="597" y="2655"/>
                    <a:pt x="597" y="2655"/>
                  </a:cubicBezTo>
                  <a:lnTo>
                    <a:pt x="85" y="3521"/>
                  </a:lnTo>
                  <a:cubicBezTo>
                    <a:pt x="284" y="3436"/>
                    <a:pt x="483" y="3351"/>
                    <a:pt x="696" y="3266"/>
                  </a:cubicBezTo>
                  <a:cubicBezTo>
                    <a:pt x="753" y="3138"/>
                    <a:pt x="795" y="3067"/>
                    <a:pt x="795" y="3067"/>
                  </a:cubicBezTo>
                  <a:cubicBezTo>
                    <a:pt x="1363" y="2783"/>
                    <a:pt x="1960" y="2556"/>
                    <a:pt x="2584" y="2400"/>
                  </a:cubicBezTo>
                  <a:cubicBezTo>
                    <a:pt x="2826" y="2243"/>
                    <a:pt x="3039" y="2059"/>
                    <a:pt x="3237" y="1846"/>
                  </a:cubicBezTo>
                  <a:cubicBezTo>
                    <a:pt x="3578" y="1633"/>
                    <a:pt x="3976" y="1477"/>
                    <a:pt x="4373" y="1377"/>
                  </a:cubicBezTo>
                  <a:cubicBezTo>
                    <a:pt x="5424" y="1235"/>
                    <a:pt x="6475" y="1093"/>
                    <a:pt x="7511" y="852"/>
                  </a:cubicBezTo>
                  <a:cubicBezTo>
                    <a:pt x="8955" y="509"/>
                    <a:pt x="10346" y="420"/>
                    <a:pt x="11767" y="420"/>
                  </a:cubicBezTo>
                  <a:cubicBezTo>
                    <a:pt x="11994" y="420"/>
                    <a:pt x="12223" y="422"/>
                    <a:pt x="12452" y="426"/>
                  </a:cubicBezTo>
                  <a:lnTo>
                    <a:pt x="12438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6505250" y="3138600"/>
              <a:ext cx="199750" cy="148450"/>
            </a:xfrm>
            <a:custGeom>
              <a:avLst/>
              <a:gdLst/>
              <a:ahLst/>
              <a:cxnLst/>
              <a:rect l="l" t="t" r="r" b="b"/>
              <a:pathLst>
                <a:path w="7990" h="5938" extrusionOk="0">
                  <a:moveTo>
                    <a:pt x="53" y="1"/>
                  </a:moveTo>
                  <a:cubicBezTo>
                    <a:pt x="39" y="494"/>
                    <a:pt x="1" y="5938"/>
                    <a:pt x="6602" y="5938"/>
                  </a:cubicBezTo>
                  <a:cubicBezTo>
                    <a:pt x="7035" y="5938"/>
                    <a:pt x="7497" y="5914"/>
                    <a:pt x="7989" y="5865"/>
                  </a:cubicBezTo>
                  <a:cubicBezTo>
                    <a:pt x="7989" y="5865"/>
                    <a:pt x="7975" y="5808"/>
                    <a:pt x="7961" y="5723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6506550" y="3129625"/>
              <a:ext cx="197725" cy="152050"/>
            </a:xfrm>
            <a:custGeom>
              <a:avLst/>
              <a:gdLst/>
              <a:ahLst/>
              <a:cxnLst/>
              <a:rect l="l" t="t" r="r" b="b"/>
              <a:pathLst>
                <a:path w="7909" h="6082" extrusionOk="0">
                  <a:moveTo>
                    <a:pt x="1974" y="1"/>
                  </a:moveTo>
                  <a:cubicBezTo>
                    <a:pt x="1374" y="1"/>
                    <a:pt x="718" y="102"/>
                    <a:pt x="1" y="331"/>
                  </a:cubicBezTo>
                  <a:cubicBezTo>
                    <a:pt x="1" y="346"/>
                    <a:pt x="1" y="346"/>
                    <a:pt x="1" y="360"/>
                  </a:cubicBezTo>
                  <a:lnTo>
                    <a:pt x="7909" y="6082"/>
                  </a:lnTo>
                  <a:cubicBezTo>
                    <a:pt x="7672" y="5148"/>
                    <a:pt x="6246" y="1"/>
                    <a:pt x="1974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6328375" y="3286250"/>
              <a:ext cx="359925" cy="226850"/>
            </a:xfrm>
            <a:custGeom>
              <a:avLst/>
              <a:gdLst/>
              <a:ahLst/>
              <a:cxnLst/>
              <a:rect l="l" t="t" r="r" b="b"/>
              <a:pathLst>
                <a:path w="14397" h="9074" extrusionOk="0">
                  <a:moveTo>
                    <a:pt x="9905" y="0"/>
                  </a:moveTo>
                  <a:cubicBezTo>
                    <a:pt x="6677" y="0"/>
                    <a:pt x="2489" y="1640"/>
                    <a:pt x="0" y="9017"/>
                  </a:cubicBezTo>
                  <a:cubicBezTo>
                    <a:pt x="0" y="9017"/>
                    <a:pt x="85" y="9045"/>
                    <a:pt x="242" y="9074"/>
                  </a:cubicBezTo>
                  <a:lnTo>
                    <a:pt x="14397" y="1023"/>
                  </a:lnTo>
                  <a:cubicBezTo>
                    <a:pt x="14069" y="857"/>
                    <a:pt x="12238" y="0"/>
                    <a:pt x="9905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6334400" y="3311825"/>
              <a:ext cx="354975" cy="209700"/>
            </a:xfrm>
            <a:custGeom>
              <a:avLst/>
              <a:gdLst/>
              <a:ahLst/>
              <a:cxnLst/>
              <a:rect l="l" t="t" r="r" b="b"/>
              <a:pathLst>
                <a:path w="14199" h="8388" extrusionOk="0">
                  <a:moveTo>
                    <a:pt x="14142" y="0"/>
                  </a:moveTo>
                  <a:lnTo>
                    <a:pt x="1" y="8051"/>
                  </a:lnTo>
                  <a:cubicBezTo>
                    <a:pt x="540" y="8157"/>
                    <a:pt x="1922" y="8388"/>
                    <a:pt x="3625" y="8388"/>
                  </a:cubicBezTo>
                  <a:cubicBezTo>
                    <a:pt x="7612" y="8388"/>
                    <a:pt x="13363" y="7122"/>
                    <a:pt x="14199" y="29"/>
                  </a:cubicBezTo>
                  <a:lnTo>
                    <a:pt x="14142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6966925" y="3155650"/>
              <a:ext cx="35525" cy="56100"/>
            </a:xfrm>
            <a:custGeom>
              <a:avLst/>
              <a:gdLst/>
              <a:ahLst/>
              <a:cxnLst/>
              <a:rect l="l" t="t" r="r" b="b"/>
              <a:pathLst>
                <a:path w="1421" h="2244" extrusionOk="0">
                  <a:moveTo>
                    <a:pt x="57" y="0"/>
                  </a:moveTo>
                  <a:lnTo>
                    <a:pt x="0" y="497"/>
                  </a:lnTo>
                  <a:lnTo>
                    <a:pt x="668" y="1860"/>
                  </a:lnTo>
                  <a:cubicBezTo>
                    <a:pt x="909" y="1988"/>
                    <a:pt x="1165" y="2116"/>
                    <a:pt x="1420" y="2244"/>
                  </a:cubicBezTo>
                  <a:cubicBezTo>
                    <a:pt x="1151" y="1591"/>
                    <a:pt x="455" y="43"/>
                    <a:pt x="57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7060625" y="3243325"/>
              <a:ext cx="310625" cy="90175"/>
            </a:xfrm>
            <a:custGeom>
              <a:avLst/>
              <a:gdLst/>
              <a:ahLst/>
              <a:cxnLst/>
              <a:rect l="l" t="t" r="r" b="b"/>
              <a:pathLst>
                <a:path w="12425" h="3607" extrusionOk="0">
                  <a:moveTo>
                    <a:pt x="1861" y="0"/>
                  </a:moveTo>
                  <a:lnTo>
                    <a:pt x="1406" y="128"/>
                  </a:lnTo>
                  <a:lnTo>
                    <a:pt x="1364" y="455"/>
                  </a:lnTo>
                  <a:cubicBezTo>
                    <a:pt x="909" y="341"/>
                    <a:pt x="455" y="199"/>
                    <a:pt x="1" y="43"/>
                  </a:cubicBezTo>
                  <a:lnTo>
                    <a:pt x="1" y="43"/>
                  </a:lnTo>
                  <a:cubicBezTo>
                    <a:pt x="285" y="270"/>
                    <a:pt x="540" y="540"/>
                    <a:pt x="767" y="824"/>
                  </a:cubicBezTo>
                  <a:cubicBezTo>
                    <a:pt x="1137" y="1136"/>
                    <a:pt x="1662" y="1335"/>
                    <a:pt x="2187" y="1534"/>
                  </a:cubicBezTo>
                  <a:cubicBezTo>
                    <a:pt x="3508" y="1818"/>
                    <a:pt x="4842" y="2116"/>
                    <a:pt x="6149" y="2542"/>
                  </a:cubicBezTo>
                  <a:cubicBezTo>
                    <a:pt x="8236" y="3237"/>
                    <a:pt x="10294" y="3450"/>
                    <a:pt x="12410" y="3607"/>
                  </a:cubicBezTo>
                  <a:lnTo>
                    <a:pt x="12424" y="3479"/>
                  </a:lnTo>
                  <a:cubicBezTo>
                    <a:pt x="12424" y="3479"/>
                    <a:pt x="3224" y="2229"/>
                    <a:pt x="1861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6976875" y="3202150"/>
              <a:ext cx="393300" cy="144850"/>
            </a:xfrm>
            <a:custGeom>
              <a:avLst/>
              <a:gdLst/>
              <a:ahLst/>
              <a:cxnLst/>
              <a:rect l="l" t="t" r="r" b="b"/>
              <a:pathLst>
                <a:path w="15732" h="5794" extrusionOk="0">
                  <a:moveTo>
                    <a:pt x="256" y="0"/>
                  </a:moveTo>
                  <a:lnTo>
                    <a:pt x="824" y="1165"/>
                  </a:lnTo>
                  <a:cubicBezTo>
                    <a:pt x="824" y="1165"/>
                    <a:pt x="738" y="1491"/>
                    <a:pt x="0" y="1846"/>
                  </a:cubicBezTo>
                  <a:lnTo>
                    <a:pt x="625" y="2031"/>
                  </a:lnTo>
                  <a:lnTo>
                    <a:pt x="1533" y="1832"/>
                  </a:lnTo>
                  <a:cubicBezTo>
                    <a:pt x="1533" y="1832"/>
                    <a:pt x="4274" y="2457"/>
                    <a:pt x="5026" y="3053"/>
                  </a:cubicBezTo>
                  <a:cubicBezTo>
                    <a:pt x="5026" y="3053"/>
                    <a:pt x="11287" y="5339"/>
                    <a:pt x="15675" y="5793"/>
                  </a:cubicBezTo>
                  <a:lnTo>
                    <a:pt x="15731" y="5239"/>
                  </a:lnTo>
                  <a:cubicBezTo>
                    <a:pt x="13630" y="5097"/>
                    <a:pt x="11571" y="4884"/>
                    <a:pt x="9484" y="4174"/>
                  </a:cubicBezTo>
                  <a:cubicBezTo>
                    <a:pt x="8178" y="3763"/>
                    <a:pt x="6858" y="3465"/>
                    <a:pt x="5523" y="3181"/>
                  </a:cubicBezTo>
                  <a:cubicBezTo>
                    <a:pt x="5012" y="2982"/>
                    <a:pt x="4487" y="2783"/>
                    <a:pt x="4103" y="2471"/>
                  </a:cubicBezTo>
                  <a:cubicBezTo>
                    <a:pt x="3876" y="2173"/>
                    <a:pt x="3621" y="1917"/>
                    <a:pt x="3337" y="1690"/>
                  </a:cubicBezTo>
                  <a:cubicBezTo>
                    <a:pt x="2570" y="1420"/>
                    <a:pt x="1817" y="1079"/>
                    <a:pt x="1122" y="653"/>
                  </a:cubicBezTo>
                  <a:cubicBezTo>
                    <a:pt x="1122" y="653"/>
                    <a:pt x="1079" y="554"/>
                    <a:pt x="1008" y="384"/>
                  </a:cubicBezTo>
                  <a:cubicBezTo>
                    <a:pt x="753" y="256"/>
                    <a:pt x="497" y="128"/>
                    <a:pt x="256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6747575" y="3242475"/>
              <a:ext cx="385125" cy="192175"/>
            </a:xfrm>
            <a:custGeom>
              <a:avLst/>
              <a:gdLst/>
              <a:ahLst/>
              <a:cxnLst/>
              <a:rect l="l" t="t" r="r" b="b"/>
              <a:pathLst>
                <a:path w="15405" h="7687" extrusionOk="0">
                  <a:moveTo>
                    <a:pt x="9793" y="0"/>
                  </a:moveTo>
                  <a:cubicBezTo>
                    <a:pt x="6779" y="0"/>
                    <a:pt x="3072" y="1559"/>
                    <a:pt x="0" y="7588"/>
                  </a:cubicBezTo>
                  <a:cubicBezTo>
                    <a:pt x="0" y="7588"/>
                    <a:pt x="85" y="7630"/>
                    <a:pt x="241" y="7687"/>
                  </a:cubicBezTo>
                  <a:lnTo>
                    <a:pt x="15405" y="1752"/>
                  </a:lnTo>
                  <a:cubicBezTo>
                    <a:pt x="15046" y="1506"/>
                    <a:pt x="12754" y="0"/>
                    <a:pt x="9793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6753600" y="3286275"/>
              <a:ext cx="380175" cy="174100"/>
            </a:xfrm>
            <a:custGeom>
              <a:avLst/>
              <a:gdLst/>
              <a:ahLst/>
              <a:cxnLst/>
              <a:rect l="l" t="t" r="r" b="b"/>
              <a:pathLst>
                <a:path w="15207" h="6964" extrusionOk="0">
                  <a:moveTo>
                    <a:pt x="15164" y="0"/>
                  </a:moveTo>
                  <a:lnTo>
                    <a:pt x="0" y="5935"/>
                  </a:lnTo>
                  <a:cubicBezTo>
                    <a:pt x="748" y="6192"/>
                    <a:pt x="3193" y="6963"/>
                    <a:pt x="5942" y="6963"/>
                  </a:cubicBezTo>
                  <a:cubicBezTo>
                    <a:pt x="9560" y="6963"/>
                    <a:pt x="13706" y="5628"/>
                    <a:pt x="15207" y="29"/>
                  </a:cubicBezTo>
                  <a:lnTo>
                    <a:pt x="15164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20"/>
          <p:cNvGrpSpPr/>
          <p:nvPr/>
        </p:nvGrpSpPr>
        <p:grpSpPr>
          <a:xfrm rot="-3225053" flipH="1">
            <a:off x="6923045" y="2842604"/>
            <a:ext cx="1686204" cy="2820866"/>
            <a:chOff x="3124925" y="1432375"/>
            <a:chExt cx="1175625" cy="1582725"/>
          </a:xfrm>
        </p:grpSpPr>
        <p:sp>
          <p:nvSpPr>
            <p:cNvPr id="530" name="Google Shape;530;p20"/>
            <p:cNvSpPr/>
            <p:nvPr/>
          </p:nvSpPr>
          <p:spPr>
            <a:xfrm>
              <a:off x="3808925" y="2293475"/>
              <a:ext cx="491625" cy="433050"/>
            </a:xfrm>
            <a:custGeom>
              <a:avLst/>
              <a:gdLst/>
              <a:ahLst/>
              <a:cxnLst/>
              <a:rect l="l" t="t" r="r" b="b"/>
              <a:pathLst>
                <a:path w="19665" h="17322" extrusionOk="0">
                  <a:moveTo>
                    <a:pt x="19665" y="0"/>
                  </a:moveTo>
                  <a:cubicBezTo>
                    <a:pt x="19664" y="1"/>
                    <a:pt x="12523" y="5112"/>
                    <a:pt x="9925" y="6191"/>
                  </a:cubicBezTo>
                  <a:cubicBezTo>
                    <a:pt x="7312" y="7256"/>
                    <a:pt x="0" y="13346"/>
                    <a:pt x="796" y="17322"/>
                  </a:cubicBezTo>
                  <a:cubicBezTo>
                    <a:pt x="796" y="17322"/>
                    <a:pt x="11629" y="15746"/>
                    <a:pt x="1966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3670500" y="1678700"/>
              <a:ext cx="317700" cy="584975"/>
            </a:xfrm>
            <a:custGeom>
              <a:avLst/>
              <a:gdLst/>
              <a:ahLst/>
              <a:cxnLst/>
              <a:rect l="l" t="t" r="r" b="b"/>
              <a:pathLst>
                <a:path w="12708" h="23399" extrusionOk="0">
                  <a:moveTo>
                    <a:pt x="12707" y="0"/>
                  </a:moveTo>
                  <a:cubicBezTo>
                    <a:pt x="12707" y="1"/>
                    <a:pt x="8207" y="7540"/>
                    <a:pt x="6233" y="9556"/>
                  </a:cubicBezTo>
                  <a:cubicBezTo>
                    <a:pt x="4274" y="11572"/>
                    <a:pt x="0" y="20076"/>
                    <a:pt x="2300" y="23399"/>
                  </a:cubicBezTo>
                  <a:cubicBezTo>
                    <a:pt x="2300" y="23399"/>
                    <a:pt x="11614" y="17634"/>
                    <a:pt x="12707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3787625" y="2085125"/>
              <a:ext cx="456150" cy="488075"/>
            </a:xfrm>
            <a:custGeom>
              <a:avLst/>
              <a:gdLst/>
              <a:ahLst/>
              <a:cxnLst/>
              <a:rect l="l" t="t" r="r" b="b"/>
              <a:pathLst>
                <a:path w="18246" h="19523" extrusionOk="0">
                  <a:moveTo>
                    <a:pt x="18245" y="0"/>
                  </a:moveTo>
                  <a:lnTo>
                    <a:pt x="18245" y="0"/>
                  </a:lnTo>
                  <a:cubicBezTo>
                    <a:pt x="18231" y="0"/>
                    <a:pt x="1889" y="8618"/>
                    <a:pt x="1" y="19522"/>
                  </a:cubicBezTo>
                  <a:cubicBezTo>
                    <a:pt x="1" y="19522"/>
                    <a:pt x="11458" y="12821"/>
                    <a:pt x="14908" y="5438"/>
                  </a:cubicBezTo>
                  <a:cubicBezTo>
                    <a:pt x="14908" y="5438"/>
                    <a:pt x="16868" y="767"/>
                    <a:pt x="1824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3754250" y="1907650"/>
              <a:ext cx="421725" cy="517900"/>
            </a:xfrm>
            <a:custGeom>
              <a:avLst/>
              <a:gdLst/>
              <a:ahLst/>
              <a:cxnLst/>
              <a:rect l="l" t="t" r="r" b="b"/>
              <a:pathLst>
                <a:path w="16869" h="20716" extrusionOk="0">
                  <a:moveTo>
                    <a:pt x="16868" y="0"/>
                  </a:moveTo>
                  <a:cubicBezTo>
                    <a:pt x="16865" y="2"/>
                    <a:pt x="1137" y="9713"/>
                    <a:pt x="1" y="20715"/>
                  </a:cubicBezTo>
                  <a:cubicBezTo>
                    <a:pt x="1" y="20715"/>
                    <a:pt x="10976" y="13261"/>
                    <a:pt x="13915" y="5637"/>
                  </a:cubicBezTo>
                  <a:cubicBezTo>
                    <a:pt x="13915" y="5637"/>
                    <a:pt x="15534" y="852"/>
                    <a:pt x="16868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3656650" y="1556600"/>
              <a:ext cx="214425" cy="511850"/>
            </a:xfrm>
            <a:custGeom>
              <a:avLst/>
              <a:gdLst/>
              <a:ahLst/>
              <a:cxnLst/>
              <a:rect l="l" t="t" r="r" b="b"/>
              <a:pathLst>
                <a:path w="8577" h="20474" extrusionOk="0">
                  <a:moveTo>
                    <a:pt x="8576" y="0"/>
                  </a:moveTo>
                  <a:cubicBezTo>
                    <a:pt x="8576" y="1"/>
                    <a:pt x="0" y="10706"/>
                    <a:pt x="696" y="20474"/>
                  </a:cubicBezTo>
                  <a:cubicBezTo>
                    <a:pt x="696" y="20474"/>
                    <a:pt x="7312" y="14156"/>
                    <a:pt x="8576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3604125" y="1432375"/>
              <a:ext cx="153700" cy="462500"/>
            </a:xfrm>
            <a:custGeom>
              <a:avLst/>
              <a:gdLst/>
              <a:ahLst/>
              <a:cxnLst/>
              <a:rect l="l" t="t" r="r" b="b"/>
              <a:pathLst>
                <a:path w="6148" h="18500" extrusionOk="0">
                  <a:moveTo>
                    <a:pt x="4714" y="0"/>
                  </a:moveTo>
                  <a:lnTo>
                    <a:pt x="4714" y="0"/>
                  </a:lnTo>
                  <a:cubicBezTo>
                    <a:pt x="4714" y="0"/>
                    <a:pt x="0" y="3507"/>
                    <a:pt x="753" y="18500"/>
                  </a:cubicBezTo>
                  <a:cubicBezTo>
                    <a:pt x="753" y="18500"/>
                    <a:pt x="6148" y="11245"/>
                    <a:pt x="471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0"/>
            <p:cNvSpPr/>
            <p:nvPr/>
          </p:nvSpPr>
          <p:spPr>
            <a:xfrm>
              <a:off x="3194500" y="2622650"/>
              <a:ext cx="635400" cy="137550"/>
            </a:xfrm>
            <a:custGeom>
              <a:avLst/>
              <a:gdLst/>
              <a:ahLst/>
              <a:cxnLst/>
              <a:rect l="l" t="t" r="r" b="b"/>
              <a:pathLst>
                <a:path w="25416" h="5502" extrusionOk="0">
                  <a:moveTo>
                    <a:pt x="13982" y="1"/>
                  </a:moveTo>
                  <a:cubicBezTo>
                    <a:pt x="12954" y="1"/>
                    <a:pt x="12087" y="75"/>
                    <a:pt x="11515" y="208"/>
                  </a:cubicBezTo>
                  <a:cubicBezTo>
                    <a:pt x="8892" y="820"/>
                    <a:pt x="736" y="833"/>
                    <a:pt x="47" y="833"/>
                  </a:cubicBezTo>
                  <a:cubicBezTo>
                    <a:pt x="16" y="833"/>
                    <a:pt x="1" y="833"/>
                    <a:pt x="1" y="833"/>
                  </a:cubicBezTo>
                  <a:lnTo>
                    <a:pt x="1" y="833"/>
                  </a:lnTo>
                  <a:cubicBezTo>
                    <a:pt x="7041" y="4493"/>
                    <a:pt x="12884" y="5501"/>
                    <a:pt x="17185" y="5501"/>
                  </a:cubicBezTo>
                  <a:cubicBezTo>
                    <a:pt x="22460" y="5501"/>
                    <a:pt x="25415" y="3985"/>
                    <a:pt x="25415" y="3985"/>
                  </a:cubicBezTo>
                  <a:cubicBezTo>
                    <a:pt x="24101" y="1064"/>
                    <a:pt x="17879" y="1"/>
                    <a:pt x="13982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3145875" y="1998875"/>
              <a:ext cx="581800" cy="269950"/>
            </a:xfrm>
            <a:custGeom>
              <a:avLst/>
              <a:gdLst/>
              <a:ahLst/>
              <a:cxnLst/>
              <a:rect l="l" t="t" r="r" b="b"/>
              <a:pathLst>
                <a:path w="23272" h="10798" extrusionOk="0">
                  <a:moveTo>
                    <a:pt x="0" y="0"/>
                  </a:moveTo>
                  <a:lnTo>
                    <a:pt x="0" y="0"/>
                  </a:lnTo>
                  <a:cubicBezTo>
                    <a:pt x="9662" y="9706"/>
                    <a:pt x="18326" y="10797"/>
                    <a:pt x="21735" y="10797"/>
                  </a:cubicBezTo>
                  <a:cubicBezTo>
                    <a:pt x="22724" y="10797"/>
                    <a:pt x="23271" y="10705"/>
                    <a:pt x="23271" y="10705"/>
                  </a:cubicBezTo>
                  <a:cubicBezTo>
                    <a:pt x="22817" y="6673"/>
                    <a:pt x="13986" y="3109"/>
                    <a:pt x="11174" y="2896"/>
                  </a:cubicBezTo>
                  <a:cubicBezTo>
                    <a:pt x="8363" y="2683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3140900" y="2425775"/>
              <a:ext cx="654200" cy="146325"/>
            </a:xfrm>
            <a:custGeom>
              <a:avLst/>
              <a:gdLst/>
              <a:ahLst/>
              <a:cxnLst/>
              <a:rect l="l" t="t" r="r" b="b"/>
              <a:pathLst>
                <a:path w="26168" h="5853" extrusionOk="0">
                  <a:moveTo>
                    <a:pt x="6599" y="1"/>
                  </a:moveTo>
                  <a:cubicBezTo>
                    <a:pt x="2761" y="1"/>
                    <a:pt x="1" y="373"/>
                    <a:pt x="1" y="373"/>
                  </a:cubicBezTo>
                  <a:cubicBezTo>
                    <a:pt x="49" y="368"/>
                    <a:pt x="100" y="366"/>
                    <a:pt x="153" y="366"/>
                  </a:cubicBezTo>
                  <a:cubicBezTo>
                    <a:pt x="1812" y="366"/>
                    <a:pt x="5850" y="2858"/>
                    <a:pt x="5850" y="2858"/>
                  </a:cubicBezTo>
                  <a:cubicBezTo>
                    <a:pt x="10291" y="5380"/>
                    <a:pt x="17126" y="5853"/>
                    <a:pt x="21623" y="5853"/>
                  </a:cubicBezTo>
                  <a:cubicBezTo>
                    <a:pt x="24314" y="5853"/>
                    <a:pt x="26168" y="5683"/>
                    <a:pt x="26168" y="5683"/>
                  </a:cubicBezTo>
                  <a:cubicBezTo>
                    <a:pt x="21357" y="925"/>
                    <a:pt x="12643" y="1"/>
                    <a:pt x="6599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3124925" y="2245050"/>
              <a:ext cx="643925" cy="178450"/>
            </a:xfrm>
            <a:custGeom>
              <a:avLst/>
              <a:gdLst/>
              <a:ahLst/>
              <a:cxnLst/>
              <a:rect l="l" t="t" r="r" b="b"/>
              <a:pathLst>
                <a:path w="25757" h="7138" extrusionOk="0">
                  <a:moveTo>
                    <a:pt x="2516" y="0"/>
                  </a:moveTo>
                  <a:cubicBezTo>
                    <a:pt x="955" y="0"/>
                    <a:pt x="1" y="63"/>
                    <a:pt x="1" y="63"/>
                  </a:cubicBezTo>
                  <a:cubicBezTo>
                    <a:pt x="19" y="62"/>
                    <a:pt x="39" y="62"/>
                    <a:pt x="58" y="62"/>
                  </a:cubicBezTo>
                  <a:cubicBezTo>
                    <a:pt x="1674" y="62"/>
                    <a:pt x="5680" y="2945"/>
                    <a:pt x="5680" y="2945"/>
                  </a:cubicBezTo>
                  <a:cubicBezTo>
                    <a:pt x="11696" y="6906"/>
                    <a:pt x="22733" y="7138"/>
                    <a:pt x="25240" y="7138"/>
                  </a:cubicBezTo>
                  <a:cubicBezTo>
                    <a:pt x="25574" y="7138"/>
                    <a:pt x="25756" y="7134"/>
                    <a:pt x="25756" y="7134"/>
                  </a:cubicBezTo>
                  <a:cubicBezTo>
                    <a:pt x="20108" y="729"/>
                    <a:pt x="7817" y="0"/>
                    <a:pt x="2516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0"/>
            <p:cNvSpPr/>
            <p:nvPr/>
          </p:nvSpPr>
          <p:spPr>
            <a:xfrm>
              <a:off x="3223250" y="1765300"/>
              <a:ext cx="457550" cy="302450"/>
            </a:xfrm>
            <a:custGeom>
              <a:avLst/>
              <a:gdLst/>
              <a:ahLst/>
              <a:cxnLst/>
              <a:rect l="l" t="t" r="r" b="b"/>
              <a:pathLst>
                <a:path w="18302" h="12098" extrusionOk="0">
                  <a:moveTo>
                    <a:pt x="1" y="1"/>
                  </a:moveTo>
                  <a:cubicBezTo>
                    <a:pt x="9244" y="10791"/>
                    <a:pt x="18302" y="12097"/>
                    <a:pt x="18302" y="12097"/>
                  </a:cubicBezTo>
                  <a:cubicBezTo>
                    <a:pt x="13205" y="3735"/>
                    <a:pt x="15" y="1"/>
                    <a:pt x="1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0"/>
            <p:cNvSpPr/>
            <p:nvPr/>
          </p:nvSpPr>
          <p:spPr>
            <a:xfrm>
              <a:off x="3283600" y="1576125"/>
              <a:ext cx="348925" cy="319125"/>
            </a:xfrm>
            <a:custGeom>
              <a:avLst/>
              <a:gdLst/>
              <a:ahLst/>
              <a:cxnLst/>
              <a:rect l="l" t="t" r="r" b="b"/>
              <a:pathLst>
                <a:path w="13957" h="12765" extrusionOk="0">
                  <a:moveTo>
                    <a:pt x="0" y="0"/>
                  </a:moveTo>
                  <a:lnTo>
                    <a:pt x="0" y="0"/>
                  </a:lnTo>
                  <a:cubicBezTo>
                    <a:pt x="5367" y="9996"/>
                    <a:pt x="13957" y="12764"/>
                    <a:pt x="13957" y="12764"/>
                  </a:cubicBezTo>
                  <a:lnTo>
                    <a:pt x="13957" y="12764"/>
                  </a:lnTo>
                  <a:cubicBezTo>
                    <a:pt x="5879" y="12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3608375" y="1866825"/>
              <a:ext cx="282200" cy="1148275"/>
            </a:xfrm>
            <a:custGeom>
              <a:avLst/>
              <a:gdLst/>
              <a:ahLst/>
              <a:cxnLst/>
              <a:rect l="l" t="t" r="r" b="b"/>
              <a:pathLst>
                <a:path w="11288" h="45931" extrusionOk="0">
                  <a:moveTo>
                    <a:pt x="725" y="0"/>
                  </a:moveTo>
                  <a:lnTo>
                    <a:pt x="1" y="100"/>
                  </a:lnTo>
                  <a:cubicBezTo>
                    <a:pt x="3394" y="5140"/>
                    <a:pt x="9911" y="45931"/>
                    <a:pt x="9911" y="45931"/>
                  </a:cubicBezTo>
                  <a:lnTo>
                    <a:pt x="11288" y="45746"/>
                  </a:lnTo>
                  <a:cubicBezTo>
                    <a:pt x="8221" y="26977"/>
                    <a:pt x="725" y="0"/>
                    <a:pt x="72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3623650" y="1880675"/>
              <a:ext cx="246350" cy="1114925"/>
            </a:xfrm>
            <a:custGeom>
              <a:avLst/>
              <a:gdLst/>
              <a:ahLst/>
              <a:cxnLst/>
              <a:rect l="l" t="t" r="r" b="b"/>
              <a:pathLst>
                <a:path w="9854" h="44597" extrusionOk="0">
                  <a:moveTo>
                    <a:pt x="0" y="0"/>
                  </a:moveTo>
                  <a:lnTo>
                    <a:pt x="9853" y="44596"/>
                  </a:lnTo>
                  <a:cubicBezTo>
                    <a:pt x="3734" y="8805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3827725" y="2399250"/>
              <a:ext cx="371325" cy="306700"/>
            </a:xfrm>
            <a:custGeom>
              <a:avLst/>
              <a:gdLst/>
              <a:ahLst/>
              <a:cxnLst/>
              <a:rect l="l" t="t" r="r" b="b"/>
              <a:pathLst>
                <a:path w="14853" h="12268" extrusionOk="0">
                  <a:moveTo>
                    <a:pt x="14852" y="0"/>
                  </a:moveTo>
                  <a:lnTo>
                    <a:pt x="1" y="12267"/>
                  </a:lnTo>
                  <a:cubicBezTo>
                    <a:pt x="1" y="12267"/>
                    <a:pt x="11814" y="4530"/>
                    <a:pt x="14852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3324425" y="2663325"/>
              <a:ext cx="488075" cy="47600"/>
            </a:xfrm>
            <a:custGeom>
              <a:avLst/>
              <a:gdLst/>
              <a:ahLst/>
              <a:cxnLst/>
              <a:rect l="l" t="t" r="r" b="b"/>
              <a:pathLst>
                <a:path w="19523" h="1904" extrusionOk="0">
                  <a:moveTo>
                    <a:pt x="0" y="1"/>
                  </a:moveTo>
                  <a:lnTo>
                    <a:pt x="0" y="1"/>
                  </a:lnTo>
                  <a:cubicBezTo>
                    <a:pt x="2119" y="1592"/>
                    <a:pt x="8903" y="1903"/>
                    <a:pt x="13881" y="1903"/>
                  </a:cubicBezTo>
                  <a:cubicBezTo>
                    <a:pt x="17073" y="1903"/>
                    <a:pt x="19522" y="1775"/>
                    <a:pt x="19522" y="177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3797925" y="2173850"/>
              <a:ext cx="351075" cy="375575"/>
            </a:xfrm>
            <a:custGeom>
              <a:avLst/>
              <a:gdLst/>
              <a:ahLst/>
              <a:cxnLst/>
              <a:rect l="l" t="t" r="r" b="b"/>
              <a:pathLst>
                <a:path w="14043" h="15023" extrusionOk="0">
                  <a:moveTo>
                    <a:pt x="14042" y="1"/>
                  </a:moveTo>
                  <a:lnTo>
                    <a:pt x="14042" y="1"/>
                  </a:lnTo>
                  <a:cubicBezTo>
                    <a:pt x="11770" y="1747"/>
                    <a:pt x="0" y="15022"/>
                    <a:pt x="0" y="15022"/>
                  </a:cubicBezTo>
                  <a:lnTo>
                    <a:pt x="14042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3282175" y="2454150"/>
              <a:ext cx="494825" cy="103775"/>
            </a:xfrm>
            <a:custGeom>
              <a:avLst/>
              <a:gdLst/>
              <a:ahLst/>
              <a:cxnLst/>
              <a:rect l="l" t="t" r="r" b="b"/>
              <a:pathLst>
                <a:path w="19793" h="4151" extrusionOk="0">
                  <a:moveTo>
                    <a:pt x="357" y="1"/>
                  </a:moveTo>
                  <a:cubicBezTo>
                    <a:pt x="236" y="1"/>
                    <a:pt x="117" y="2"/>
                    <a:pt x="1" y="5"/>
                  </a:cubicBezTo>
                  <a:lnTo>
                    <a:pt x="19793" y="4151"/>
                  </a:lnTo>
                  <a:cubicBezTo>
                    <a:pt x="19793" y="4151"/>
                    <a:pt x="7014" y="1"/>
                    <a:pt x="357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3232475" y="2258325"/>
              <a:ext cx="516475" cy="153375"/>
            </a:xfrm>
            <a:custGeom>
              <a:avLst/>
              <a:gdLst/>
              <a:ahLst/>
              <a:cxnLst/>
              <a:rect l="l" t="t" r="r" b="b"/>
              <a:pathLst>
                <a:path w="20659" h="6135" extrusionOk="0">
                  <a:moveTo>
                    <a:pt x="1" y="1"/>
                  </a:moveTo>
                  <a:lnTo>
                    <a:pt x="1" y="1"/>
                  </a:lnTo>
                  <a:cubicBezTo>
                    <a:pt x="4516" y="2842"/>
                    <a:pt x="20362" y="6060"/>
                    <a:pt x="20655" y="6133"/>
                  </a:cubicBezTo>
                  <a:lnTo>
                    <a:pt x="20655" y="6133"/>
                  </a:lnTo>
                  <a:lnTo>
                    <a:pt x="1" y="1"/>
                  </a:lnTo>
                  <a:close/>
                  <a:moveTo>
                    <a:pt x="20655" y="6133"/>
                  </a:moveTo>
                  <a:lnTo>
                    <a:pt x="20659" y="6134"/>
                  </a:lnTo>
                  <a:cubicBezTo>
                    <a:pt x="20659" y="6134"/>
                    <a:pt x="20658" y="6134"/>
                    <a:pt x="20655" y="6133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0"/>
            <p:cNvSpPr/>
            <p:nvPr/>
          </p:nvSpPr>
          <p:spPr>
            <a:xfrm>
              <a:off x="3764200" y="2009150"/>
              <a:ext cx="317350" cy="395100"/>
            </a:xfrm>
            <a:custGeom>
              <a:avLst/>
              <a:gdLst/>
              <a:ahLst/>
              <a:cxnLst/>
              <a:rect l="l" t="t" r="r" b="b"/>
              <a:pathLst>
                <a:path w="12694" h="15804" extrusionOk="0">
                  <a:moveTo>
                    <a:pt x="12694" y="1"/>
                  </a:moveTo>
                  <a:lnTo>
                    <a:pt x="12694" y="1"/>
                  </a:lnTo>
                  <a:cubicBezTo>
                    <a:pt x="10578" y="1591"/>
                    <a:pt x="0" y="15803"/>
                    <a:pt x="0" y="15803"/>
                  </a:cubicBezTo>
                  <a:lnTo>
                    <a:pt x="12694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0"/>
            <p:cNvSpPr/>
            <p:nvPr/>
          </p:nvSpPr>
          <p:spPr>
            <a:xfrm>
              <a:off x="3244200" y="2054225"/>
              <a:ext cx="471400" cy="190300"/>
            </a:xfrm>
            <a:custGeom>
              <a:avLst/>
              <a:gdLst/>
              <a:ahLst/>
              <a:cxnLst/>
              <a:rect l="l" t="t" r="r" b="b"/>
              <a:pathLst>
                <a:path w="18856" h="7612" extrusionOk="0">
                  <a:moveTo>
                    <a:pt x="0" y="1"/>
                  </a:moveTo>
                  <a:cubicBezTo>
                    <a:pt x="2599" y="2486"/>
                    <a:pt x="18855" y="7611"/>
                    <a:pt x="18855" y="761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0"/>
            <p:cNvSpPr/>
            <p:nvPr/>
          </p:nvSpPr>
          <p:spPr>
            <a:xfrm>
              <a:off x="3723025" y="1789800"/>
              <a:ext cx="230750" cy="445850"/>
            </a:xfrm>
            <a:custGeom>
              <a:avLst/>
              <a:gdLst/>
              <a:ahLst/>
              <a:cxnLst/>
              <a:rect l="l" t="t" r="r" b="b"/>
              <a:pathLst>
                <a:path w="9230" h="17834" extrusionOk="0">
                  <a:moveTo>
                    <a:pt x="9229" y="0"/>
                  </a:moveTo>
                  <a:lnTo>
                    <a:pt x="0" y="17833"/>
                  </a:lnTo>
                  <a:cubicBezTo>
                    <a:pt x="0" y="17833"/>
                    <a:pt x="8519" y="3337"/>
                    <a:pt x="9229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0"/>
            <p:cNvSpPr/>
            <p:nvPr/>
          </p:nvSpPr>
          <p:spPr>
            <a:xfrm>
              <a:off x="3679000" y="1642500"/>
              <a:ext cx="161175" cy="409975"/>
            </a:xfrm>
            <a:custGeom>
              <a:avLst/>
              <a:gdLst/>
              <a:ahLst/>
              <a:cxnLst/>
              <a:rect l="l" t="t" r="r" b="b"/>
              <a:pathLst>
                <a:path w="6447" h="16399" extrusionOk="0">
                  <a:moveTo>
                    <a:pt x="6447" y="0"/>
                  </a:moveTo>
                  <a:lnTo>
                    <a:pt x="6447" y="0"/>
                  </a:lnTo>
                  <a:cubicBezTo>
                    <a:pt x="4942" y="1562"/>
                    <a:pt x="1" y="16399"/>
                    <a:pt x="1" y="16399"/>
                  </a:cubicBezTo>
                  <a:lnTo>
                    <a:pt x="6447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0"/>
            <p:cNvSpPr/>
            <p:nvPr/>
          </p:nvSpPr>
          <p:spPr>
            <a:xfrm>
              <a:off x="3294950" y="1807550"/>
              <a:ext cx="378050" cy="250625"/>
            </a:xfrm>
            <a:custGeom>
              <a:avLst/>
              <a:gdLst/>
              <a:ahLst/>
              <a:cxnLst/>
              <a:rect l="l" t="t" r="r" b="b"/>
              <a:pathLst>
                <a:path w="15122" h="10025" extrusionOk="0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5122" y="10024"/>
                  </a:lnTo>
                  <a:cubicBezTo>
                    <a:pt x="15122" y="10024"/>
                    <a:pt x="567" y="0"/>
                    <a:pt x="3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0"/>
            <p:cNvSpPr/>
            <p:nvPr/>
          </p:nvSpPr>
          <p:spPr>
            <a:xfrm>
              <a:off x="3627900" y="1508325"/>
              <a:ext cx="73850" cy="364200"/>
            </a:xfrm>
            <a:custGeom>
              <a:avLst/>
              <a:gdLst/>
              <a:ahLst/>
              <a:cxnLst/>
              <a:rect l="l" t="t" r="r" b="b"/>
              <a:pathLst>
                <a:path w="2954" h="14568" extrusionOk="0">
                  <a:moveTo>
                    <a:pt x="2954" y="0"/>
                  </a:moveTo>
                  <a:lnTo>
                    <a:pt x="0" y="14568"/>
                  </a:lnTo>
                  <a:cubicBezTo>
                    <a:pt x="0" y="14568"/>
                    <a:pt x="2840" y="2315"/>
                    <a:pt x="295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3327250" y="1610200"/>
              <a:ext cx="281150" cy="259125"/>
            </a:xfrm>
            <a:custGeom>
              <a:avLst/>
              <a:gdLst/>
              <a:ahLst/>
              <a:cxnLst/>
              <a:rect l="l" t="t" r="r" b="b"/>
              <a:pathLst>
                <a:path w="11246" h="10365" extrusionOk="0">
                  <a:moveTo>
                    <a:pt x="1" y="0"/>
                  </a:moveTo>
                  <a:lnTo>
                    <a:pt x="1" y="0"/>
                  </a:lnTo>
                  <a:cubicBezTo>
                    <a:pt x="2358" y="2627"/>
                    <a:pt x="11246" y="10365"/>
                    <a:pt x="11246" y="1036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20"/>
          <p:cNvGrpSpPr/>
          <p:nvPr/>
        </p:nvGrpSpPr>
        <p:grpSpPr>
          <a:xfrm rot="-5998482" flipH="1">
            <a:off x="5064575" y="3799216"/>
            <a:ext cx="1903762" cy="1223791"/>
            <a:chOff x="6328375" y="2851100"/>
            <a:chExt cx="1042875" cy="670425"/>
          </a:xfrm>
        </p:grpSpPr>
        <p:sp>
          <p:nvSpPr>
            <p:cNvPr id="557" name="Google Shape;557;p20"/>
            <p:cNvSpPr/>
            <p:nvPr/>
          </p:nvSpPr>
          <p:spPr>
            <a:xfrm>
              <a:off x="6695750" y="2891575"/>
              <a:ext cx="335100" cy="291075"/>
            </a:xfrm>
            <a:custGeom>
              <a:avLst/>
              <a:gdLst/>
              <a:ahLst/>
              <a:cxnLst/>
              <a:rect l="l" t="t" r="r" b="b"/>
              <a:pathLst>
                <a:path w="13404" h="11643" extrusionOk="0">
                  <a:moveTo>
                    <a:pt x="0" y="0"/>
                  </a:moveTo>
                  <a:cubicBezTo>
                    <a:pt x="0" y="0"/>
                    <a:pt x="0" y="85"/>
                    <a:pt x="14" y="241"/>
                  </a:cubicBezTo>
                  <a:lnTo>
                    <a:pt x="11643" y="11642"/>
                  </a:lnTo>
                  <a:cubicBezTo>
                    <a:pt x="11799" y="10790"/>
                    <a:pt x="13403" y="639"/>
                    <a:pt x="0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0"/>
            <p:cNvSpPr/>
            <p:nvPr/>
          </p:nvSpPr>
          <p:spPr>
            <a:xfrm>
              <a:off x="6696100" y="2897600"/>
              <a:ext cx="290725" cy="290500"/>
            </a:xfrm>
            <a:custGeom>
              <a:avLst/>
              <a:gdLst/>
              <a:ahLst/>
              <a:cxnLst/>
              <a:rect l="l" t="t" r="r" b="b"/>
              <a:pathLst>
                <a:path w="11629" h="11620" extrusionOk="0">
                  <a:moveTo>
                    <a:pt x="0" y="0"/>
                  </a:moveTo>
                  <a:lnTo>
                    <a:pt x="0" y="0"/>
                  </a:lnTo>
                  <a:cubicBezTo>
                    <a:pt x="146" y="1709"/>
                    <a:pt x="1366" y="11619"/>
                    <a:pt x="9699" y="11619"/>
                  </a:cubicBezTo>
                  <a:cubicBezTo>
                    <a:pt x="10300" y="11619"/>
                    <a:pt x="10938" y="11568"/>
                    <a:pt x="11614" y="11458"/>
                  </a:cubicBezTo>
                  <a:cubicBezTo>
                    <a:pt x="11614" y="11458"/>
                    <a:pt x="11614" y="11444"/>
                    <a:pt x="11629" y="114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0"/>
            <p:cNvSpPr/>
            <p:nvPr/>
          </p:nvSpPr>
          <p:spPr>
            <a:xfrm>
              <a:off x="7107475" y="2851100"/>
              <a:ext cx="239625" cy="410000"/>
            </a:xfrm>
            <a:custGeom>
              <a:avLst/>
              <a:gdLst/>
              <a:ahLst/>
              <a:cxnLst/>
              <a:rect l="l" t="t" r="r" b="b"/>
              <a:pathLst>
                <a:path w="9585" h="16400" extrusionOk="0">
                  <a:moveTo>
                    <a:pt x="1520" y="0"/>
                  </a:moveTo>
                  <a:cubicBezTo>
                    <a:pt x="1520" y="0"/>
                    <a:pt x="1449" y="57"/>
                    <a:pt x="1350" y="185"/>
                  </a:cubicBezTo>
                  <a:lnTo>
                    <a:pt x="1" y="16399"/>
                  </a:lnTo>
                  <a:cubicBezTo>
                    <a:pt x="768" y="15973"/>
                    <a:pt x="9585" y="10720"/>
                    <a:pt x="1520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6914025" y="2855350"/>
              <a:ext cx="226850" cy="406450"/>
            </a:xfrm>
            <a:custGeom>
              <a:avLst/>
              <a:gdLst/>
              <a:ahLst/>
              <a:cxnLst/>
              <a:rect l="l" t="t" r="r" b="b"/>
              <a:pathLst>
                <a:path w="9074" h="16258" extrusionOk="0">
                  <a:moveTo>
                    <a:pt x="9074" y="1"/>
                  </a:moveTo>
                  <a:cubicBezTo>
                    <a:pt x="7767" y="1293"/>
                    <a:pt x="1" y="9556"/>
                    <a:pt x="7682" y="16258"/>
                  </a:cubicBezTo>
                  <a:lnTo>
                    <a:pt x="7739" y="16229"/>
                  </a:lnTo>
                  <a:lnTo>
                    <a:pt x="9074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0"/>
            <p:cNvSpPr/>
            <p:nvPr/>
          </p:nvSpPr>
          <p:spPr>
            <a:xfrm>
              <a:off x="6966925" y="3155650"/>
              <a:ext cx="403950" cy="191350"/>
            </a:xfrm>
            <a:custGeom>
              <a:avLst/>
              <a:gdLst/>
              <a:ahLst/>
              <a:cxnLst/>
              <a:rect l="l" t="t" r="r" b="b"/>
              <a:pathLst>
                <a:path w="16158" h="7654" extrusionOk="0">
                  <a:moveTo>
                    <a:pt x="57" y="0"/>
                  </a:moveTo>
                  <a:lnTo>
                    <a:pt x="0" y="497"/>
                  </a:lnTo>
                  <a:lnTo>
                    <a:pt x="1236" y="3025"/>
                  </a:lnTo>
                  <a:cubicBezTo>
                    <a:pt x="1236" y="3025"/>
                    <a:pt x="1151" y="3351"/>
                    <a:pt x="412" y="3706"/>
                  </a:cubicBezTo>
                  <a:lnTo>
                    <a:pt x="1037" y="3891"/>
                  </a:lnTo>
                  <a:lnTo>
                    <a:pt x="1946" y="3692"/>
                  </a:lnTo>
                  <a:cubicBezTo>
                    <a:pt x="1946" y="3692"/>
                    <a:pt x="4686" y="4317"/>
                    <a:pt x="5438" y="4913"/>
                  </a:cubicBezTo>
                  <a:cubicBezTo>
                    <a:pt x="5424" y="4913"/>
                    <a:pt x="11685" y="7213"/>
                    <a:pt x="16087" y="7653"/>
                  </a:cubicBezTo>
                  <a:lnTo>
                    <a:pt x="16158" y="6972"/>
                  </a:lnTo>
                  <a:cubicBezTo>
                    <a:pt x="16158" y="6972"/>
                    <a:pt x="6958" y="5736"/>
                    <a:pt x="5595" y="3507"/>
                  </a:cubicBezTo>
                  <a:lnTo>
                    <a:pt x="5140" y="3635"/>
                  </a:lnTo>
                  <a:lnTo>
                    <a:pt x="5098" y="3947"/>
                  </a:lnTo>
                  <a:cubicBezTo>
                    <a:pt x="3848" y="3649"/>
                    <a:pt x="2641" y="3166"/>
                    <a:pt x="1534" y="2513"/>
                  </a:cubicBezTo>
                  <a:cubicBezTo>
                    <a:pt x="1534" y="2513"/>
                    <a:pt x="554" y="57"/>
                    <a:pt x="57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6675875" y="3308625"/>
              <a:ext cx="30175" cy="41550"/>
            </a:xfrm>
            <a:custGeom>
              <a:avLst/>
              <a:gdLst/>
              <a:ahLst/>
              <a:cxnLst/>
              <a:rect l="l" t="t" r="r" b="b"/>
              <a:pathLst>
                <a:path w="1207" h="1662" extrusionOk="0">
                  <a:moveTo>
                    <a:pt x="1207" y="1"/>
                  </a:moveTo>
                  <a:cubicBezTo>
                    <a:pt x="1008" y="72"/>
                    <a:pt x="795" y="171"/>
                    <a:pt x="596" y="256"/>
                  </a:cubicBezTo>
                  <a:lnTo>
                    <a:pt x="0" y="1264"/>
                  </a:lnTo>
                  <a:lnTo>
                    <a:pt x="14" y="1662"/>
                  </a:lnTo>
                  <a:cubicBezTo>
                    <a:pt x="312" y="1648"/>
                    <a:pt x="951" y="483"/>
                    <a:pt x="1207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6752900" y="3237475"/>
              <a:ext cx="246700" cy="53425"/>
            </a:xfrm>
            <a:custGeom>
              <a:avLst/>
              <a:gdLst/>
              <a:ahLst/>
              <a:cxnLst/>
              <a:rect l="l" t="t" r="r" b="b"/>
              <a:pathLst>
                <a:path w="9868" h="2137" extrusionOk="0">
                  <a:moveTo>
                    <a:pt x="9120" y="0"/>
                  </a:moveTo>
                  <a:cubicBezTo>
                    <a:pt x="7729" y="0"/>
                    <a:pt x="6350" y="84"/>
                    <a:pt x="4941" y="433"/>
                  </a:cubicBezTo>
                  <a:cubicBezTo>
                    <a:pt x="3890" y="674"/>
                    <a:pt x="2840" y="816"/>
                    <a:pt x="1803" y="958"/>
                  </a:cubicBezTo>
                  <a:cubicBezTo>
                    <a:pt x="1391" y="1058"/>
                    <a:pt x="1008" y="1214"/>
                    <a:pt x="653" y="1427"/>
                  </a:cubicBezTo>
                  <a:cubicBezTo>
                    <a:pt x="454" y="1640"/>
                    <a:pt x="241" y="1824"/>
                    <a:pt x="0" y="1981"/>
                  </a:cubicBezTo>
                  <a:cubicBezTo>
                    <a:pt x="355" y="1881"/>
                    <a:pt x="724" y="1810"/>
                    <a:pt x="1079" y="1753"/>
                  </a:cubicBezTo>
                  <a:lnTo>
                    <a:pt x="1079" y="2009"/>
                  </a:lnTo>
                  <a:lnTo>
                    <a:pt x="1434" y="2137"/>
                  </a:lnTo>
                  <a:cubicBezTo>
                    <a:pt x="2641" y="490"/>
                    <a:pt x="9868" y="106"/>
                    <a:pt x="9868" y="106"/>
                  </a:cubicBezTo>
                  <a:lnTo>
                    <a:pt x="9868" y="7"/>
                  </a:lnTo>
                  <a:cubicBezTo>
                    <a:pt x="9618" y="3"/>
                    <a:pt x="9369" y="0"/>
                    <a:pt x="9120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6688650" y="3227000"/>
              <a:ext cx="311300" cy="88050"/>
            </a:xfrm>
            <a:custGeom>
              <a:avLst/>
              <a:gdLst/>
              <a:ahLst/>
              <a:cxnLst/>
              <a:rect l="l" t="t" r="r" b="b"/>
              <a:pathLst>
                <a:path w="12452" h="3522" extrusionOk="0">
                  <a:moveTo>
                    <a:pt x="12438" y="0"/>
                  </a:moveTo>
                  <a:cubicBezTo>
                    <a:pt x="8988" y="57"/>
                    <a:pt x="3976" y="1448"/>
                    <a:pt x="3976" y="1448"/>
                  </a:cubicBezTo>
                  <a:cubicBezTo>
                    <a:pt x="3365" y="1860"/>
                    <a:pt x="1193" y="2187"/>
                    <a:pt x="1193" y="2187"/>
                  </a:cubicBezTo>
                  <a:lnTo>
                    <a:pt x="497" y="1974"/>
                  </a:lnTo>
                  <a:lnTo>
                    <a:pt x="0" y="2059"/>
                  </a:lnTo>
                  <a:cubicBezTo>
                    <a:pt x="554" y="2400"/>
                    <a:pt x="597" y="2655"/>
                    <a:pt x="597" y="2655"/>
                  </a:cubicBezTo>
                  <a:lnTo>
                    <a:pt x="85" y="3521"/>
                  </a:lnTo>
                  <a:cubicBezTo>
                    <a:pt x="284" y="3436"/>
                    <a:pt x="483" y="3351"/>
                    <a:pt x="696" y="3266"/>
                  </a:cubicBezTo>
                  <a:cubicBezTo>
                    <a:pt x="753" y="3138"/>
                    <a:pt x="795" y="3067"/>
                    <a:pt x="795" y="3067"/>
                  </a:cubicBezTo>
                  <a:cubicBezTo>
                    <a:pt x="1363" y="2783"/>
                    <a:pt x="1960" y="2556"/>
                    <a:pt x="2584" y="2400"/>
                  </a:cubicBezTo>
                  <a:cubicBezTo>
                    <a:pt x="2826" y="2243"/>
                    <a:pt x="3039" y="2059"/>
                    <a:pt x="3237" y="1846"/>
                  </a:cubicBezTo>
                  <a:cubicBezTo>
                    <a:pt x="3578" y="1633"/>
                    <a:pt x="3976" y="1477"/>
                    <a:pt x="4373" y="1377"/>
                  </a:cubicBezTo>
                  <a:cubicBezTo>
                    <a:pt x="5424" y="1235"/>
                    <a:pt x="6475" y="1093"/>
                    <a:pt x="7511" y="852"/>
                  </a:cubicBezTo>
                  <a:cubicBezTo>
                    <a:pt x="8955" y="509"/>
                    <a:pt x="10346" y="420"/>
                    <a:pt x="11767" y="420"/>
                  </a:cubicBezTo>
                  <a:cubicBezTo>
                    <a:pt x="11994" y="420"/>
                    <a:pt x="12223" y="422"/>
                    <a:pt x="12452" y="426"/>
                  </a:cubicBezTo>
                  <a:lnTo>
                    <a:pt x="12438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6505250" y="3138600"/>
              <a:ext cx="199750" cy="148450"/>
            </a:xfrm>
            <a:custGeom>
              <a:avLst/>
              <a:gdLst/>
              <a:ahLst/>
              <a:cxnLst/>
              <a:rect l="l" t="t" r="r" b="b"/>
              <a:pathLst>
                <a:path w="7990" h="5938" extrusionOk="0">
                  <a:moveTo>
                    <a:pt x="53" y="1"/>
                  </a:moveTo>
                  <a:cubicBezTo>
                    <a:pt x="39" y="494"/>
                    <a:pt x="1" y="5938"/>
                    <a:pt x="6602" y="5938"/>
                  </a:cubicBezTo>
                  <a:cubicBezTo>
                    <a:pt x="7035" y="5938"/>
                    <a:pt x="7497" y="5914"/>
                    <a:pt x="7989" y="5865"/>
                  </a:cubicBezTo>
                  <a:cubicBezTo>
                    <a:pt x="7989" y="5865"/>
                    <a:pt x="7975" y="5808"/>
                    <a:pt x="7961" y="5723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6506550" y="3129625"/>
              <a:ext cx="197725" cy="152050"/>
            </a:xfrm>
            <a:custGeom>
              <a:avLst/>
              <a:gdLst/>
              <a:ahLst/>
              <a:cxnLst/>
              <a:rect l="l" t="t" r="r" b="b"/>
              <a:pathLst>
                <a:path w="7909" h="6082" extrusionOk="0">
                  <a:moveTo>
                    <a:pt x="1974" y="1"/>
                  </a:moveTo>
                  <a:cubicBezTo>
                    <a:pt x="1374" y="1"/>
                    <a:pt x="718" y="102"/>
                    <a:pt x="1" y="331"/>
                  </a:cubicBezTo>
                  <a:cubicBezTo>
                    <a:pt x="1" y="346"/>
                    <a:pt x="1" y="346"/>
                    <a:pt x="1" y="360"/>
                  </a:cubicBezTo>
                  <a:lnTo>
                    <a:pt x="7909" y="6082"/>
                  </a:lnTo>
                  <a:cubicBezTo>
                    <a:pt x="7672" y="5148"/>
                    <a:pt x="6246" y="1"/>
                    <a:pt x="1974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6328375" y="3286250"/>
              <a:ext cx="359925" cy="226850"/>
            </a:xfrm>
            <a:custGeom>
              <a:avLst/>
              <a:gdLst/>
              <a:ahLst/>
              <a:cxnLst/>
              <a:rect l="l" t="t" r="r" b="b"/>
              <a:pathLst>
                <a:path w="14397" h="9074" extrusionOk="0">
                  <a:moveTo>
                    <a:pt x="9905" y="0"/>
                  </a:moveTo>
                  <a:cubicBezTo>
                    <a:pt x="6677" y="0"/>
                    <a:pt x="2489" y="1640"/>
                    <a:pt x="0" y="9017"/>
                  </a:cubicBezTo>
                  <a:cubicBezTo>
                    <a:pt x="0" y="9017"/>
                    <a:pt x="85" y="9045"/>
                    <a:pt x="242" y="9074"/>
                  </a:cubicBezTo>
                  <a:lnTo>
                    <a:pt x="14397" y="1023"/>
                  </a:lnTo>
                  <a:cubicBezTo>
                    <a:pt x="14069" y="857"/>
                    <a:pt x="12238" y="0"/>
                    <a:pt x="9905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6334400" y="3311825"/>
              <a:ext cx="354975" cy="209700"/>
            </a:xfrm>
            <a:custGeom>
              <a:avLst/>
              <a:gdLst/>
              <a:ahLst/>
              <a:cxnLst/>
              <a:rect l="l" t="t" r="r" b="b"/>
              <a:pathLst>
                <a:path w="14199" h="8388" extrusionOk="0">
                  <a:moveTo>
                    <a:pt x="14142" y="0"/>
                  </a:moveTo>
                  <a:lnTo>
                    <a:pt x="1" y="8051"/>
                  </a:lnTo>
                  <a:cubicBezTo>
                    <a:pt x="540" y="8157"/>
                    <a:pt x="1922" y="8388"/>
                    <a:pt x="3625" y="8388"/>
                  </a:cubicBezTo>
                  <a:cubicBezTo>
                    <a:pt x="7612" y="8388"/>
                    <a:pt x="13363" y="7122"/>
                    <a:pt x="14199" y="29"/>
                  </a:cubicBezTo>
                  <a:lnTo>
                    <a:pt x="14142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6966925" y="3155650"/>
              <a:ext cx="35525" cy="56100"/>
            </a:xfrm>
            <a:custGeom>
              <a:avLst/>
              <a:gdLst/>
              <a:ahLst/>
              <a:cxnLst/>
              <a:rect l="l" t="t" r="r" b="b"/>
              <a:pathLst>
                <a:path w="1421" h="2244" extrusionOk="0">
                  <a:moveTo>
                    <a:pt x="57" y="0"/>
                  </a:moveTo>
                  <a:lnTo>
                    <a:pt x="0" y="497"/>
                  </a:lnTo>
                  <a:lnTo>
                    <a:pt x="668" y="1860"/>
                  </a:lnTo>
                  <a:cubicBezTo>
                    <a:pt x="909" y="1988"/>
                    <a:pt x="1165" y="2116"/>
                    <a:pt x="1420" y="2244"/>
                  </a:cubicBezTo>
                  <a:cubicBezTo>
                    <a:pt x="1151" y="1591"/>
                    <a:pt x="455" y="43"/>
                    <a:pt x="57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7060625" y="3243325"/>
              <a:ext cx="310625" cy="90175"/>
            </a:xfrm>
            <a:custGeom>
              <a:avLst/>
              <a:gdLst/>
              <a:ahLst/>
              <a:cxnLst/>
              <a:rect l="l" t="t" r="r" b="b"/>
              <a:pathLst>
                <a:path w="12425" h="3607" extrusionOk="0">
                  <a:moveTo>
                    <a:pt x="1861" y="0"/>
                  </a:moveTo>
                  <a:lnTo>
                    <a:pt x="1406" y="128"/>
                  </a:lnTo>
                  <a:lnTo>
                    <a:pt x="1364" y="455"/>
                  </a:lnTo>
                  <a:cubicBezTo>
                    <a:pt x="909" y="341"/>
                    <a:pt x="455" y="199"/>
                    <a:pt x="1" y="43"/>
                  </a:cubicBezTo>
                  <a:lnTo>
                    <a:pt x="1" y="43"/>
                  </a:lnTo>
                  <a:cubicBezTo>
                    <a:pt x="285" y="270"/>
                    <a:pt x="540" y="540"/>
                    <a:pt x="767" y="824"/>
                  </a:cubicBezTo>
                  <a:cubicBezTo>
                    <a:pt x="1137" y="1136"/>
                    <a:pt x="1662" y="1335"/>
                    <a:pt x="2187" y="1534"/>
                  </a:cubicBezTo>
                  <a:cubicBezTo>
                    <a:pt x="3508" y="1818"/>
                    <a:pt x="4842" y="2116"/>
                    <a:pt x="6149" y="2542"/>
                  </a:cubicBezTo>
                  <a:cubicBezTo>
                    <a:pt x="8236" y="3237"/>
                    <a:pt x="10294" y="3450"/>
                    <a:pt x="12410" y="3607"/>
                  </a:cubicBezTo>
                  <a:lnTo>
                    <a:pt x="12424" y="3479"/>
                  </a:lnTo>
                  <a:cubicBezTo>
                    <a:pt x="12424" y="3479"/>
                    <a:pt x="3224" y="2229"/>
                    <a:pt x="1861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6976875" y="3202150"/>
              <a:ext cx="393300" cy="144850"/>
            </a:xfrm>
            <a:custGeom>
              <a:avLst/>
              <a:gdLst/>
              <a:ahLst/>
              <a:cxnLst/>
              <a:rect l="l" t="t" r="r" b="b"/>
              <a:pathLst>
                <a:path w="15732" h="5794" extrusionOk="0">
                  <a:moveTo>
                    <a:pt x="256" y="0"/>
                  </a:moveTo>
                  <a:lnTo>
                    <a:pt x="824" y="1165"/>
                  </a:lnTo>
                  <a:cubicBezTo>
                    <a:pt x="824" y="1165"/>
                    <a:pt x="738" y="1491"/>
                    <a:pt x="0" y="1846"/>
                  </a:cubicBezTo>
                  <a:lnTo>
                    <a:pt x="625" y="2031"/>
                  </a:lnTo>
                  <a:lnTo>
                    <a:pt x="1533" y="1832"/>
                  </a:lnTo>
                  <a:cubicBezTo>
                    <a:pt x="1533" y="1832"/>
                    <a:pt x="4274" y="2457"/>
                    <a:pt x="5026" y="3053"/>
                  </a:cubicBezTo>
                  <a:cubicBezTo>
                    <a:pt x="5026" y="3053"/>
                    <a:pt x="11287" y="5339"/>
                    <a:pt x="15675" y="5793"/>
                  </a:cubicBezTo>
                  <a:lnTo>
                    <a:pt x="15731" y="5239"/>
                  </a:lnTo>
                  <a:cubicBezTo>
                    <a:pt x="13630" y="5097"/>
                    <a:pt x="11571" y="4884"/>
                    <a:pt x="9484" y="4174"/>
                  </a:cubicBezTo>
                  <a:cubicBezTo>
                    <a:pt x="8178" y="3763"/>
                    <a:pt x="6858" y="3465"/>
                    <a:pt x="5523" y="3181"/>
                  </a:cubicBezTo>
                  <a:cubicBezTo>
                    <a:pt x="5012" y="2982"/>
                    <a:pt x="4487" y="2783"/>
                    <a:pt x="4103" y="2471"/>
                  </a:cubicBezTo>
                  <a:cubicBezTo>
                    <a:pt x="3876" y="2173"/>
                    <a:pt x="3621" y="1917"/>
                    <a:pt x="3337" y="1690"/>
                  </a:cubicBezTo>
                  <a:cubicBezTo>
                    <a:pt x="2570" y="1420"/>
                    <a:pt x="1817" y="1079"/>
                    <a:pt x="1122" y="653"/>
                  </a:cubicBezTo>
                  <a:cubicBezTo>
                    <a:pt x="1122" y="653"/>
                    <a:pt x="1079" y="554"/>
                    <a:pt x="1008" y="384"/>
                  </a:cubicBezTo>
                  <a:cubicBezTo>
                    <a:pt x="753" y="256"/>
                    <a:pt x="497" y="128"/>
                    <a:pt x="256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6747575" y="3242475"/>
              <a:ext cx="385125" cy="192175"/>
            </a:xfrm>
            <a:custGeom>
              <a:avLst/>
              <a:gdLst/>
              <a:ahLst/>
              <a:cxnLst/>
              <a:rect l="l" t="t" r="r" b="b"/>
              <a:pathLst>
                <a:path w="15405" h="7687" extrusionOk="0">
                  <a:moveTo>
                    <a:pt x="9793" y="0"/>
                  </a:moveTo>
                  <a:cubicBezTo>
                    <a:pt x="6779" y="0"/>
                    <a:pt x="3072" y="1559"/>
                    <a:pt x="0" y="7588"/>
                  </a:cubicBezTo>
                  <a:cubicBezTo>
                    <a:pt x="0" y="7588"/>
                    <a:pt x="85" y="7630"/>
                    <a:pt x="241" y="7687"/>
                  </a:cubicBezTo>
                  <a:lnTo>
                    <a:pt x="15405" y="1752"/>
                  </a:lnTo>
                  <a:cubicBezTo>
                    <a:pt x="15046" y="1506"/>
                    <a:pt x="12754" y="0"/>
                    <a:pt x="9793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6753600" y="3286275"/>
              <a:ext cx="380175" cy="174100"/>
            </a:xfrm>
            <a:custGeom>
              <a:avLst/>
              <a:gdLst/>
              <a:ahLst/>
              <a:cxnLst/>
              <a:rect l="l" t="t" r="r" b="b"/>
              <a:pathLst>
                <a:path w="15207" h="6964" extrusionOk="0">
                  <a:moveTo>
                    <a:pt x="15164" y="0"/>
                  </a:moveTo>
                  <a:lnTo>
                    <a:pt x="0" y="5935"/>
                  </a:lnTo>
                  <a:cubicBezTo>
                    <a:pt x="748" y="6192"/>
                    <a:pt x="3193" y="6963"/>
                    <a:pt x="5942" y="6963"/>
                  </a:cubicBezTo>
                  <a:cubicBezTo>
                    <a:pt x="9560" y="6963"/>
                    <a:pt x="13706" y="5628"/>
                    <a:pt x="15207" y="29"/>
                  </a:cubicBezTo>
                  <a:lnTo>
                    <a:pt x="15164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20"/>
          <p:cNvGrpSpPr/>
          <p:nvPr/>
        </p:nvGrpSpPr>
        <p:grpSpPr>
          <a:xfrm rot="-4882059" flipH="1">
            <a:off x="7891512" y="541923"/>
            <a:ext cx="1813251" cy="2441151"/>
            <a:chOff x="3124925" y="1432375"/>
            <a:chExt cx="1175625" cy="1582725"/>
          </a:xfrm>
        </p:grpSpPr>
        <p:sp>
          <p:nvSpPr>
            <p:cNvPr id="575" name="Google Shape;575;p20"/>
            <p:cNvSpPr/>
            <p:nvPr/>
          </p:nvSpPr>
          <p:spPr>
            <a:xfrm>
              <a:off x="3808925" y="2293475"/>
              <a:ext cx="491625" cy="433050"/>
            </a:xfrm>
            <a:custGeom>
              <a:avLst/>
              <a:gdLst/>
              <a:ahLst/>
              <a:cxnLst/>
              <a:rect l="l" t="t" r="r" b="b"/>
              <a:pathLst>
                <a:path w="19665" h="17322" extrusionOk="0">
                  <a:moveTo>
                    <a:pt x="19665" y="0"/>
                  </a:moveTo>
                  <a:cubicBezTo>
                    <a:pt x="19664" y="1"/>
                    <a:pt x="12523" y="5112"/>
                    <a:pt x="9925" y="6191"/>
                  </a:cubicBezTo>
                  <a:cubicBezTo>
                    <a:pt x="7312" y="7256"/>
                    <a:pt x="0" y="13346"/>
                    <a:pt x="796" y="17322"/>
                  </a:cubicBezTo>
                  <a:cubicBezTo>
                    <a:pt x="796" y="17322"/>
                    <a:pt x="11629" y="15746"/>
                    <a:pt x="1966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3670500" y="1678700"/>
              <a:ext cx="317700" cy="584975"/>
            </a:xfrm>
            <a:custGeom>
              <a:avLst/>
              <a:gdLst/>
              <a:ahLst/>
              <a:cxnLst/>
              <a:rect l="l" t="t" r="r" b="b"/>
              <a:pathLst>
                <a:path w="12708" h="23399" extrusionOk="0">
                  <a:moveTo>
                    <a:pt x="12707" y="0"/>
                  </a:moveTo>
                  <a:cubicBezTo>
                    <a:pt x="12707" y="1"/>
                    <a:pt x="8207" y="7540"/>
                    <a:pt x="6233" y="9556"/>
                  </a:cubicBezTo>
                  <a:cubicBezTo>
                    <a:pt x="4274" y="11572"/>
                    <a:pt x="0" y="20076"/>
                    <a:pt x="2300" y="23399"/>
                  </a:cubicBezTo>
                  <a:cubicBezTo>
                    <a:pt x="2300" y="23399"/>
                    <a:pt x="11614" y="17634"/>
                    <a:pt x="12707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3787625" y="2085125"/>
              <a:ext cx="456150" cy="488075"/>
            </a:xfrm>
            <a:custGeom>
              <a:avLst/>
              <a:gdLst/>
              <a:ahLst/>
              <a:cxnLst/>
              <a:rect l="l" t="t" r="r" b="b"/>
              <a:pathLst>
                <a:path w="18246" h="19523" extrusionOk="0">
                  <a:moveTo>
                    <a:pt x="18245" y="0"/>
                  </a:moveTo>
                  <a:lnTo>
                    <a:pt x="18245" y="0"/>
                  </a:lnTo>
                  <a:cubicBezTo>
                    <a:pt x="18231" y="0"/>
                    <a:pt x="1889" y="8618"/>
                    <a:pt x="1" y="19522"/>
                  </a:cubicBezTo>
                  <a:cubicBezTo>
                    <a:pt x="1" y="19522"/>
                    <a:pt x="11458" y="12821"/>
                    <a:pt x="14908" y="5438"/>
                  </a:cubicBezTo>
                  <a:cubicBezTo>
                    <a:pt x="14908" y="5438"/>
                    <a:pt x="16868" y="767"/>
                    <a:pt x="1824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3754250" y="1907650"/>
              <a:ext cx="421725" cy="517900"/>
            </a:xfrm>
            <a:custGeom>
              <a:avLst/>
              <a:gdLst/>
              <a:ahLst/>
              <a:cxnLst/>
              <a:rect l="l" t="t" r="r" b="b"/>
              <a:pathLst>
                <a:path w="16869" h="20716" extrusionOk="0">
                  <a:moveTo>
                    <a:pt x="16868" y="0"/>
                  </a:moveTo>
                  <a:cubicBezTo>
                    <a:pt x="16865" y="2"/>
                    <a:pt x="1137" y="9713"/>
                    <a:pt x="1" y="20715"/>
                  </a:cubicBezTo>
                  <a:cubicBezTo>
                    <a:pt x="1" y="20715"/>
                    <a:pt x="10976" y="13261"/>
                    <a:pt x="13915" y="5637"/>
                  </a:cubicBezTo>
                  <a:cubicBezTo>
                    <a:pt x="13915" y="5637"/>
                    <a:pt x="15534" y="852"/>
                    <a:pt x="16868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3656650" y="1556600"/>
              <a:ext cx="214425" cy="511850"/>
            </a:xfrm>
            <a:custGeom>
              <a:avLst/>
              <a:gdLst/>
              <a:ahLst/>
              <a:cxnLst/>
              <a:rect l="l" t="t" r="r" b="b"/>
              <a:pathLst>
                <a:path w="8577" h="20474" extrusionOk="0">
                  <a:moveTo>
                    <a:pt x="8576" y="0"/>
                  </a:moveTo>
                  <a:cubicBezTo>
                    <a:pt x="8576" y="1"/>
                    <a:pt x="0" y="10706"/>
                    <a:pt x="696" y="20474"/>
                  </a:cubicBezTo>
                  <a:cubicBezTo>
                    <a:pt x="696" y="20474"/>
                    <a:pt x="7312" y="14156"/>
                    <a:pt x="8576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3604125" y="1432375"/>
              <a:ext cx="153700" cy="462500"/>
            </a:xfrm>
            <a:custGeom>
              <a:avLst/>
              <a:gdLst/>
              <a:ahLst/>
              <a:cxnLst/>
              <a:rect l="l" t="t" r="r" b="b"/>
              <a:pathLst>
                <a:path w="6148" h="18500" extrusionOk="0">
                  <a:moveTo>
                    <a:pt x="4714" y="0"/>
                  </a:moveTo>
                  <a:lnTo>
                    <a:pt x="4714" y="0"/>
                  </a:lnTo>
                  <a:cubicBezTo>
                    <a:pt x="4714" y="0"/>
                    <a:pt x="0" y="3507"/>
                    <a:pt x="753" y="18500"/>
                  </a:cubicBezTo>
                  <a:cubicBezTo>
                    <a:pt x="753" y="18500"/>
                    <a:pt x="6148" y="11245"/>
                    <a:pt x="471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3194500" y="2622650"/>
              <a:ext cx="635400" cy="137550"/>
            </a:xfrm>
            <a:custGeom>
              <a:avLst/>
              <a:gdLst/>
              <a:ahLst/>
              <a:cxnLst/>
              <a:rect l="l" t="t" r="r" b="b"/>
              <a:pathLst>
                <a:path w="25416" h="5502" extrusionOk="0">
                  <a:moveTo>
                    <a:pt x="13982" y="1"/>
                  </a:moveTo>
                  <a:cubicBezTo>
                    <a:pt x="12954" y="1"/>
                    <a:pt x="12087" y="75"/>
                    <a:pt x="11515" y="208"/>
                  </a:cubicBezTo>
                  <a:cubicBezTo>
                    <a:pt x="8892" y="820"/>
                    <a:pt x="736" y="833"/>
                    <a:pt x="47" y="833"/>
                  </a:cubicBezTo>
                  <a:cubicBezTo>
                    <a:pt x="16" y="833"/>
                    <a:pt x="1" y="833"/>
                    <a:pt x="1" y="833"/>
                  </a:cubicBezTo>
                  <a:lnTo>
                    <a:pt x="1" y="833"/>
                  </a:lnTo>
                  <a:cubicBezTo>
                    <a:pt x="7041" y="4493"/>
                    <a:pt x="12884" y="5501"/>
                    <a:pt x="17185" y="5501"/>
                  </a:cubicBezTo>
                  <a:cubicBezTo>
                    <a:pt x="22460" y="5501"/>
                    <a:pt x="25415" y="3985"/>
                    <a:pt x="25415" y="3985"/>
                  </a:cubicBezTo>
                  <a:cubicBezTo>
                    <a:pt x="24101" y="1064"/>
                    <a:pt x="17879" y="1"/>
                    <a:pt x="13982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3145875" y="1998875"/>
              <a:ext cx="581800" cy="269950"/>
            </a:xfrm>
            <a:custGeom>
              <a:avLst/>
              <a:gdLst/>
              <a:ahLst/>
              <a:cxnLst/>
              <a:rect l="l" t="t" r="r" b="b"/>
              <a:pathLst>
                <a:path w="23272" h="10798" extrusionOk="0">
                  <a:moveTo>
                    <a:pt x="0" y="0"/>
                  </a:moveTo>
                  <a:lnTo>
                    <a:pt x="0" y="0"/>
                  </a:lnTo>
                  <a:cubicBezTo>
                    <a:pt x="9662" y="9706"/>
                    <a:pt x="18326" y="10797"/>
                    <a:pt x="21735" y="10797"/>
                  </a:cubicBezTo>
                  <a:cubicBezTo>
                    <a:pt x="22724" y="10797"/>
                    <a:pt x="23271" y="10705"/>
                    <a:pt x="23271" y="10705"/>
                  </a:cubicBezTo>
                  <a:cubicBezTo>
                    <a:pt x="22817" y="6673"/>
                    <a:pt x="13986" y="3109"/>
                    <a:pt x="11174" y="2896"/>
                  </a:cubicBezTo>
                  <a:cubicBezTo>
                    <a:pt x="8363" y="2683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0"/>
            <p:cNvSpPr/>
            <p:nvPr/>
          </p:nvSpPr>
          <p:spPr>
            <a:xfrm>
              <a:off x="3140900" y="2425775"/>
              <a:ext cx="654200" cy="146325"/>
            </a:xfrm>
            <a:custGeom>
              <a:avLst/>
              <a:gdLst/>
              <a:ahLst/>
              <a:cxnLst/>
              <a:rect l="l" t="t" r="r" b="b"/>
              <a:pathLst>
                <a:path w="26168" h="5853" extrusionOk="0">
                  <a:moveTo>
                    <a:pt x="6599" y="1"/>
                  </a:moveTo>
                  <a:cubicBezTo>
                    <a:pt x="2761" y="1"/>
                    <a:pt x="1" y="373"/>
                    <a:pt x="1" y="373"/>
                  </a:cubicBezTo>
                  <a:cubicBezTo>
                    <a:pt x="49" y="368"/>
                    <a:pt x="100" y="366"/>
                    <a:pt x="153" y="366"/>
                  </a:cubicBezTo>
                  <a:cubicBezTo>
                    <a:pt x="1812" y="366"/>
                    <a:pt x="5850" y="2858"/>
                    <a:pt x="5850" y="2858"/>
                  </a:cubicBezTo>
                  <a:cubicBezTo>
                    <a:pt x="10291" y="5380"/>
                    <a:pt x="17126" y="5853"/>
                    <a:pt x="21623" y="5853"/>
                  </a:cubicBezTo>
                  <a:cubicBezTo>
                    <a:pt x="24314" y="5853"/>
                    <a:pt x="26168" y="5683"/>
                    <a:pt x="26168" y="5683"/>
                  </a:cubicBezTo>
                  <a:cubicBezTo>
                    <a:pt x="21357" y="925"/>
                    <a:pt x="12643" y="1"/>
                    <a:pt x="6599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0"/>
            <p:cNvSpPr/>
            <p:nvPr/>
          </p:nvSpPr>
          <p:spPr>
            <a:xfrm>
              <a:off x="3124925" y="2245050"/>
              <a:ext cx="643925" cy="178450"/>
            </a:xfrm>
            <a:custGeom>
              <a:avLst/>
              <a:gdLst/>
              <a:ahLst/>
              <a:cxnLst/>
              <a:rect l="l" t="t" r="r" b="b"/>
              <a:pathLst>
                <a:path w="25757" h="7138" extrusionOk="0">
                  <a:moveTo>
                    <a:pt x="2516" y="0"/>
                  </a:moveTo>
                  <a:cubicBezTo>
                    <a:pt x="955" y="0"/>
                    <a:pt x="1" y="63"/>
                    <a:pt x="1" y="63"/>
                  </a:cubicBezTo>
                  <a:cubicBezTo>
                    <a:pt x="19" y="62"/>
                    <a:pt x="39" y="62"/>
                    <a:pt x="58" y="62"/>
                  </a:cubicBezTo>
                  <a:cubicBezTo>
                    <a:pt x="1674" y="62"/>
                    <a:pt x="5680" y="2945"/>
                    <a:pt x="5680" y="2945"/>
                  </a:cubicBezTo>
                  <a:cubicBezTo>
                    <a:pt x="11696" y="6906"/>
                    <a:pt x="22733" y="7138"/>
                    <a:pt x="25240" y="7138"/>
                  </a:cubicBezTo>
                  <a:cubicBezTo>
                    <a:pt x="25574" y="7138"/>
                    <a:pt x="25756" y="7134"/>
                    <a:pt x="25756" y="7134"/>
                  </a:cubicBezTo>
                  <a:cubicBezTo>
                    <a:pt x="20108" y="729"/>
                    <a:pt x="7817" y="0"/>
                    <a:pt x="2516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0"/>
            <p:cNvSpPr/>
            <p:nvPr/>
          </p:nvSpPr>
          <p:spPr>
            <a:xfrm>
              <a:off x="3223250" y="1765300"/>
              <a:ext cx="457550" cy="302450"/>
            </a:xfrm>
            <a:custGeom>
              <a:avLst/>
              <a:gdLst/>
              <a:ahLst/>
              <a:cxnLst/>
              <a:rect l="l" t="t" r="r" b="b"/>
              <a:pathLst>
                <a:path w="18302" h="12098" extrusionOk="0">
                  <a:moveTo>
                    <a:pt x="1" y="1"/>
                  </a:moveTo>
                  <a:cubicBezTo>
                    <a:pt x="9244" y="10791"/>
                    <a:pt x="18302" y="12097"/>
                    <a:pt x="18302" y="12097"/>
                  </a:cubicBezTo>
                  <a:cubicBezTo>
                    <a:pt x="13205" y="3735"/>
                    <a:pt x="15" y="1"/>
                    <a:pt x="1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0"/>
            <p:cNvSpPr/>
            <p:nvPr/>
          </p:nvSpPr>
          <p:spPr>
            <a:xfrm>
              <a:off x="3283600" y="1576125"/>
              <a:ext cx="348925" cy="319125"/>
            </a:xfrm>
            <a:custGeom>
              <a:avLst/>
              <a:gdLst/>
              <a:ahLst/>
              <a:cxnLst/>
              <a:rect l="l" t="t" r="r" b="b"/>
              <a:pathLst>
                <a:path w="13957" h="12765" extrusionOk="0">
                  <a:moveTo>
                    <a:pt x="0" y="0"/>
                  </a:moveTo>
                  <a:lnTo>
                    <a:pt x="0" y="0"/>
                  </a:lnTo>
                  <a:cubicBezTo>
                    <a:pt x="5367" y="9996"/>
                    <a:pt x="13957" y="12764"/>
                    <a:pt x="13957" y="12764"/>
                  </a:cubicBezTo>
                  <a:lnTo>
                    <a:pt x="13957" y="12764"/>
                  </a:lnTo>
                  <a:cubicBezTo>
                    <a:pt x="5879" y="12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0"/>
            <p:cNvSpPr/>
            <p:nvPr/>
          </p:nvSpPr>
          <p:spPr>
            <a:xfrm>
              <a:off x="3608375" y="1866825"/>
              <a:ext cx="282200" cy="1148275"/>
            </a:xfrm>
            <a:custGeom>
              <a:avLst/>
              <a:gdLst/>
              <a:ahLst/>
              <a:cxnLst/>
              <a:rect l="l" t="t" r="r" b="b"/>
              <a:pathLst>
                <a:path w="11288" h="45931" extrusionOk="0">
                  <a:moveTo>
                    <a:pt x="725" y="0"/>
                  </a:moveTo>
                  <a:lnTo>
                    <a:pt x="1" y="100"/>
                  </a:lnTo>
                  <a:cubicBezTo>
                    <a:pt x="3394" y="5140"/>
                    <a:pt x="9911" y="45931"/>
                    <a:pt x="9911" y="45931"/>
                  </a:cubicBezTo>
                  <a:lnTo>
                    <a:pt x="11288" y="45746"/>
                  </a:lnTo>
                  <a:cubicBezTo>
                    <a:pt x="8221" y="26977"/>
                    <a:pt x="725" y="0"/>
                    <a:pt x="72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0"/>
            <p:cNvSpPr/>
            <p:nvPr/>
          </p:nvSpPr>
          <p:spPr>
            <a:xfrm>
              <a:off x="3623650" y="1880675"/>
              <a:ext cx="246350" cy="1114925"/>
            </a:xfrm>
            <a:custGeom>
              <a:avLst/>
              <a:gdLst/>
              <a:ahLst/>
              <a:cxnLst/>
              <a:rect l="l" t="t" r="r" b="b"/>
              <a:pathLst>
                <a:path w="9854" h="44597" extrusionOk="0">
                  <a:moveTo>
                    <a:pt x="0" y="0"/>
                  </a:moveTo>
                  <a:lnTo>
                    <a:pt x="9853" y="44596"/>
                  </a:lnTo>
                  <a:cubicBezTo>
                    <a:pt x="3734" y="8805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0"/>
            <p:cNvSpPr/>
            <p:nvPr/>
          </p:nvSpPr>
          <p:spPr>
            <a:xfrm>
              <a:off x="3827725" y="2399250"/>
              <a:ext cx="371325" cy="306700"/>
            </a:xfrm>
            <a:custGeom>
              <a:avLst/>
              <a:gdLst/>
              <a:ahLst/>
              <a:cxnLst/>
              <a:rect l="l" t="t" r="r" b="b"/>
              <a:pathLst>
                <a:path w="14853" h="12268" extrusionOk="0">
                  <a:moveTo>
                    <a:pt x="14852" y="0"/>
                  </a:moveTo>
                  <a:lnTo>
                    <a:pt x="1" y="12267"/>
                  </a:lnTo>
                  <a:cubicBezTo>
                    <a:pt x="1" y="12267"/>
                    <a:pt x="11814" y="4530"/>
                    <a:pt x="14852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0"/>
            <p:cNvSpPr/>
            <p:nvPr/>
          </p:nvSpPr>
          <p:spPr>
            <a:xfrm>
              <a:off x="3324425" y="2663325"/>
              <a:ext cx="488075" cy="47600"/>
            </a:xfrm>
            <a:custGeom>
              <a:avLst/>
              <a:gdLst/>
              <a:ahLst/>
              <a:cxnLst/>
              <a:rect l="l" t="t" r="r" b="b"/>
              <a:pathLst>
                <a:path w="19523" h="1904" extrusionOk="0">
                  <a:moveTo>
                    <a:pt x="0" y="1"/>
                  </a:moveTo>
                  <a:lnTo>
                    <a:pt x="0" y="1"/>
                  </a:lnTo>
                  <a:cubicBezTo>
                    <a:pt x="2119" y="1592"/>
                    <a:pt x="8903" y="1903"/>
                    <a:pt x="13881" y="1903"/>
                  </a:cubicBezTo>
                  <a:cubicBezTo>
                    <a:pt x="17073" y="1903"/>
                    <a:pt x="19522" y="1775"/>
                    <a:pt x="19522" y="177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0"/>
            <p:cNvSpPr/>
            <p:nvPr/>
          </p:nvSpPr>
          <p:spPr>
            <a:xfrm>
              <a:off x="3797925" y="2173850"/>
              <a:ext cx="351075" cy="375575"/>
            </a:xfrm>
            <a:custGeom>
              <a:avLst/>
              <a:gdLst/>
              <a:ahLst/>
              <a:cxnLst/>
              <a:rect l="l" t="t" r="r" b="b"/>
              <a:pathLst>
                <a:path w="14043" h="15023" extrusionOk="0">
                  <a:moveTo>
                    <a:pt x="14042" y="1"/>
                  </a:moveTo>
                  <a:lnTo>
                    <a:pt x="14042" y="1"/>
                  </a:lnTo>
                  <a:cubicBezTo>
                    <a:pt x="11770" y="1747"/>
                    <a:pt x="0" y="15022"/>
                    <a:pt x="0" y="15022"/>
                  </a:cubicBezTo>
                  <a:lnTo>
                    <a:pt x="14042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0"/>
            <p:cNvSpPr/>
            <p:nvPr/>
          </p:nvSpPr>
          <p:spPr>
            <a:xfrm>
              <a:off x="3282175" y="2454150"/>
              <a:ext cx="494825" cy="103775"/>
            </a:xfrm>
            <a:custGeom>
              <a:avLst/>
              <a:gdLst/>
              <a:ahLst/>
              <a:cxnLst/>
              <a:rect l="l" t="t" r="r" b="b"/>
              <a:pathLst>
                <a:path w="19793" h="4151" extrusionOk="0">
                  <a:moveTo>
                    <a:pt x="357" y="1"/>
                  </a:moveTo>
                  <a:cubicBezTo>
                    <a:pt x="236" y="1"/>
                    <a:pt x="117" y="2"/>
                    <a:pt x="1" y="5"/>
                  </a:cubicBezTo>
                  <a:lnTo>
                    <a:pt x="19793" y="4151"/>
                  </a:lnTo>
                  <a:cubicBezTo>
                    <a:pt x="19793" y="4151"/>
                    <a:pt x="7014" y="1"/>
                    <a:pt x="357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0"/>
            <p:cNvSpPr/>
            <p:nvPr/>
          </p:nvSpPr>
          <p:spPr>
            <a:xfrm>
              <a:off x="3232475" y="2258325"/>
              <a:ext cx="516475" cy="153375"/>
            </a:xfrm>
            <a:custGeom>
              <a:avLst/>
              <a:gdLst/>
              <a:ahLst/>
              <a:cxnLst/>
              <a:rect l="l" t="t" r="r" b="b"/>
              <a:pathLst>
                <a:path w="20659" h="6135" extrusionOk="0">
                  <a:moveTo>
                    <a:pt x="1" y="1"/>
                  </a:moveTo>
                  <a:lnTo>
                    <a:pt x="1" y="1"/>
                  </a:lnTo>
                  <a:cubicBezTo>
                    <a:pt x="4516" y="2842"/>
                    <a:pt x="20362" y="6060"/>
                    <a:pt x="20655" y="6133"/>
                  </a:cubicBezTo>
                  <a:lnTo>
                    <a:pt x="20655" y="6133"/>
                  </a:lnTo>
                  <a:lnTo>
                    <a:pt x="1" y="1"/>
                  </a:lnTo>
                  <a:close/>
                  <a:moveTo>
                    <a:pt x="20655" y="6133"/>
                  </a:moveTo>
                  <a:lnTo>
                    <a:pt x="20659" y="6134"/>
                  </a:lnTo>
                  <a:cubicBezTo>
                    <a:pt x="20659" y="6134"/>
                    <a:pt x="20658" y="6134"/>
                    <a:pt x="20655" y="6133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0"/>
            <p:cNvSpPr/>
            <p:nvPr/>
          </p:nvSpPr>
          <p:spPr>
            <a:xfrm>
              <a:off x="3764200" y="2009150"/>
              <a:ext cx="317350" cy="395100"/>
            </a:xfrm>
            <a:custGeom>
              <a:avLst/>
              <a:gdLst/>
              <a:ahLst/>
              <a:cxnLst/>
              <a:rect l="l" t="t" r="r" b="b"/>
              <a:pathLst>
                <a:path w="12694" h="15804" extrusionOk="0">
                  <a:moveTo>
                    <a:pt x="12694" y="1"/>
                  </a:moveTo>
                  <a:lnTo>
                    <a:pt x="12694" y="1"/>
                  </a:lnTo>
                  <a:cubicBezTo>
                    <a:pt x="10578" y="1591"/>
                    <a:pt x="0" y="15803"/>
                    <a:pt x="0" y="15803"/>
                  </a:cubicBezTo>
                  <a:lnTo>
                    <a:pt x="12694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0"/>
            <p:cNvSpPr/>
            <p:nvPr/>
          </p:nvSpPr>
          <p:spPr>
            <a:xfrm>
              <a:off x="3244200" y="2054225"/>
              <a:ext cx="471400" cy="190300"/>
            </a:xfrm>
            <a:custGeom>
              <a:avLst/>
              <a:gdLst/>
              <a:ahLst/>
              <a:cxnLst/>
              <a:rect l="l" t="t" r="r" b="b"/>
              <a:pathLst>
                <a:path w="18856" h="7612" extrusionOk="0">
                  <a:moveTo>
                    <a:pt x="0" y="1"/>
                  </a:moveTo>
                  <a:cubicBezTo>
                    <a:pt x="2599" y="2486"/>
                    <a:pt x="18855" y="7611"/>
                    <a:pt x="18855" y="761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0"/>
            <p:cNvSpPr/>
            <p:nvPr/>
          </p:nvSpPr>
          <p:spPr>
            <a:xfrm>
              <a:off x="3723025" y="1789800"/>
              <a:ext cx="230750" cy="445850"/>
            </a:xfrm>
            <a:custGeom>
              <a:avLst/>
              <a:gdLst/>
              <a:ahLst/>
              <a:cxnLst/>
              <a:rect l="l" t="t" r="r" b="b"/>
              <a:pathLst>
                <a:path w="9230" h="17834" extrusionOk="0">
                  <a:moveTo>
                    <a:pt x="9229" y="0"/>
                  </a:moveTo>
                  <a:lnTo>
                    <a:pt x="0" y="17833"/>
                  </a:lnTo>
                  <a:cubicBezTo>
                    <a:pt x="0" y="17833"/>
                    <a:pt x="8519" y="3337"/>
                    <a:pt x="9229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0"/>
            <p:cNvSpPr/>
            <p:nvPr/>
          </p:nvSpPr>
          <p:spPr>
            <a:xfrm>
              <a:off x="3679000" y="1642500"/>
              <a:ext cx="161175" cy="409975"/>
            </a:xfrm>
            <a:custGeom>
              <a:avLst/>
              <a:gdLst/>
              <a:ahLst/>
              <a:cxnLst/>
              <a:rect l="l" t="t" r="r" b="b"/>
              <a:pathLst>
                <a:path w="6447" h="16399" extrusionOk="0">
                  <a:moveTo>
                    <a:pt x="6447" y="0"/>
                  </a:moveTo>
                  <a:lnTo>
                    <a:pt x="6447" y="0"/>
                  </a:lnTo>
                  <a:cubicBezTo>
                    <a:pt x="4942" y="1562"/>
                    <a:pt x="1" y="16399"/>
                    <a:pt x="1" y="16399"/>
                  </a:cubicBezTo>
                  <a:lnTo>
                    <a:pt x="6447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0"/>
            <p:cNvSpPr/>
            <p:nvPr/>
          </p:nvSpPr>
          <p:spPr>
            <a:xfrm>
              <a:off x="3294950" y="1807550"/>
              <a:ext cx="378050" cy="250625"/>
            </a:xfrm>
            <a:custGeom>
              <a:avLst/>
              <a:gdLst/>
              <a:ahLst/>
              <a:cxnLst/>
              <a:rect l="l" t="t" r="r" b="b"/>
              <a:pathLst>
                <a:path w="15122" h="10025" extrusionOk="0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5122" y="10024"/>
                  </a:lnTo>
                  <a:cubicBezTo>
                    <a:pt x="15122" y="10024"/>
                    <a:pt x="567" y="0"/>
                    <a:pt x="3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0"/>
            <p:cNvSpPr/>
            <p:nvPr/>
          </p:nvSpPr>
          <p:spPr>
            <a:xfrm>
              <a:off x="3627900" y="1508325"/>
              <a:ext cx="73850" cy="364200"/>
            </a:xfrm>
            <a:custGeom>
              <a:avLst/>
              <a:gdLst/>
              <a:ahLst/>
              <a:cxnLst/>
              <a:rect l="l" t="t" r="r" b="b"/>
              <a:pathLst>
                <a:path w="2954" h="14568" extrusionOk="0">
                  <a:moveTo>
                    <a:pt x="2954" y="0"/>
                  </a:moveTo>
                  <a:lnTo>
                    <a:pt x="0" y="14568"/>
                  </a:lnTo>
                  <a:cubicBezTo>
                    <a:pt x="0" y="14568"/>
                    <a:pt x="2840" y="2315"/>
                    <a:pt x="295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0"/>
            <p:cNvSpPr/>
            <p:nvPr/>
          </p:nvSpPr>
          <p:spPr>
            <a:xfrm>
              <a:off x="3327250" y="1610200"/>
              <a:ext cx="281150" cy="259125"/>
            </a:xfrm>
            <a:custGeom>
              <a:avLst/>
              <a:gdLst/>
              <a:ahLst/>
              <a:cxnLst/>
              <a:rect l="l" t="t" r="r" b="b"/>
              <a:pathLst>
                <a:path w="11246" h="10365" extrusionOk="0">
                  <a:moveTo>
                    <a:pt x="1" y="0"/>
                  </a:moveTo>
                  <a:lnTo>
                    <a:pt x="1" y="0"/>
                  </a:lnTo>
                  <a:cubicBezTo>
                    <a:pt x="2358" y="2627"/>
                    <a:pt x="11246" y="10365"/>
                    <a:pt x="11246" y="1036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601;p20"/>
          <p:cNvGrpSpPr/>
          <p:nvPr/>
        </p:nvGrpSpPr>
        <p:grpSpPr>
          <a:xfrm rot="-3225053" flipH="1">
            <a:off x="4706695" y="4052279"/>
            <a:ext cx="1686204" cy="2820866"/>
            <a:chOff x="3124925" y="1432375"/>
            <a:chExt cx="1175625" cy="1582725"/>
          </a:xfrm>
        </p:grpSpPr>
        <p:sp>
          <p:nvSpPr>
            <p:cNvPr id="602" name="Google Shape;602;p20"/>
            <p:cNvSpPr/>
            <p:nvPr/>
          </p:nvSpPr>
          <p:spPr>
            <a:xfrm>
              <a:off x="3808925" y="2293475"/>
              <a:ext cx="491625" cy="433050"/>
            </a:xfrm>
            <a:custGeom>
              <a:avLst/>
              <a:gdLst/>
              <a:ahLst/>
              <a:cxnLst/>
              <a:rect l="l" t="t" r="r" b="b"/>
              <a:pathLst>
                <a:path w="19665" h="17322" extrusionOk="0">
                  <a:moveTo>
                    <a:pt x="19665" y="0"/>
                  </a:moveTo>
                  <a:cubicBezTo>
                    <a:pt x="19664" y="1"/>
                    <a:pt x="12523" y="5112"/>
                    <a:pt x="9925" y="6191"/>
                  </a:cubicBezTo>
                  <a:cubicBezTo>
                    <a:pt x="7312" y="7256"/>
                    <a:pt x="0" y="13346"/>
                    <a:pt x="796" y="17322"/>
                  </a:cubicBezTo>
                  <a:cubicBezTo>
                    <a:pt x="796" y="17322"/>
                    <a:pt x="11629" y="15746"/>
                    <a:pt x="1966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0"/>
            <p:cNvSpPr/>
            <p:nvPr/>
          </p:nvSpPr>
          <p:spPr>
            <a:xfrm>
              <a:off x="3670500" y="1678700"/>
              <a:ext cx="317700" cy="584975"/>
            </a:xfrm>
            <a:custGeom>
              <a:avLst/>
              <a:gdLst/>
              <a:ahLst/>
              <a:cxnLst/>
              <a:rect l="l" t="t" r="r" b="b"/>
              <a:pathLst>
                <a:path w="12708" h="23399" extrusionOk="0">
                  <a:moveTo>
                    <a:pt x="12707" y="0"/>
                  </a:moveTo>
                  <a:cubicBezTo>
                    <a:pt x="12707" y="1"/>
                    <a:pt x="8207" y="7540"/>
                    <a:pt x="6233" y="9556"/>
                  </a:cubicBezTo>
                  <a:cubicBezTo>
                    <a:pt x="4274" y="11572"/>
                    <a:pt x="0" y="20076"/>
                    <a:pt x="2300" y="23399"/>
                  </a:cubicBezTo>
                  <a:cubicBezTo>
                    <a:pt x="2300" y="23399"/>
                    <a:pt x="11614" y="17634"/>
                    <a:pt x="12707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0"/>
            <p:cNvSpPr/>
            <p:nvPr/>
          </p:nvSpPr>
          <p:spPr>
            <a:xfrm>
              <a:off x="3787625" y="2085125"/>
              <a:ext cx="456150" cy="488075"/>
            </a:xfrm>
            <a:custGeom>
              <a:avLst/>
              <a:gdLst/>
              <a:ahLst/>
              <a:cxnLst/>
              <a:rect l="l" t="t" r="r" b="b"/>
              <a:pathLst>
                <a:path w="18246" h="19523" extrusionOk="0">
                  <a:moveTo>
                    <a:pt x="18245" y="0"/>
                  </a:moveTo>
                  <a:lnTo>
                    <a:pt x="18245" y="0"/>
                  </a:lnTo>
                  <a:cubicBezTo>
                    <a:pt x="18231" y="0"/>
                    <a:pt x="1889" y="8618"/>
                    <a:pt x="1" y="19522"/>
                  </a:cubicBezTo>
                  <a:cubicBezTo>
                    <a:pt x="1" y="19522"/>
                    <a:pt x="11458" y="12821"/>
                    <a:pt x="14908" y="5438"/>
                  </a:cubicBezTo>
                  <a:cubicBezTo>
                    <a:pt x="14908" y="5438"/>
                    <a:pt x="16868" y="767"/>
                    <a:pt x="1824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0"/>
            <p:cNvSpPr/>
            <p:nvPr/>
          </p:nvSpPr>
          <p:spPr>
            <a:xfrm>
              <a:off x="3754250" y="1907650"/>
              <a:ext cx="421725" cy="517900"/>
            </a:xfrm>
            <a:custGeom>
              <a:avLst/>
              <a:gdLst/>
              <a:ahLst/>
              <a:cxnLst/>
              <a:rect l="l" t="t" r="r" b="b"/>
              <a:pathLst>
                <a:path w="16869" h="20716" extrusionOk="0">
                  <a:moveTo>
                    <a:pt x="16868" y="0"/>
                  </a:moveTo>
                  <a:cubicBezTo>
                    <a:pt x="16865" y="2"/>
                    <a:pt x="1137" y="9713"/>
                    <a:pt x="1" y="20715"/>
                  </a:cubicBezTo>
                  <a:cubicBezTo>
                    <a:pt x="1" y="20715"/>
                    <a:pt x="10976" y="13261"/>
                    <a:pt x="13915" y="5637"/>
                  </a:cubicBezTo>
                  <a:cubicBezTo>
                    <a:pt x="13915" y="5637"/>
                    <a:pt x="15534" y="852"/>
                    <a:pt x="16868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0"/>
            <p:cNvSpPr/>
            <p:nvPr/>
          </p:nvSpPr>
          <p:spPr>
            <a:xfrm>
              <a:off x="3656650" y="1556600"/>
              <a:ext cx="214425" cy="511850"/>
            </a:xfrm>
            <a:custGeom>
              <a:avLst/>
              <a:gdLst/>
              <a:ahLst/>
              <a:cxnLst/>
              <a:rect l="l" t="t" r="r" b="b"/>
              <a:pathLst>
                <a:path w="8577" h="20474" extrusionOk="0">
                  <a:moveTo>
                    <a:pt x="8576" y="0"/>
                  </a:moveTo>
                  <a:cubicBezTo>
                    <a:pt x="8576" y="1"/>
                    <a:pt x="0" y="10706"/>
                    <a:pt x="696" y="20474"/>
                  </a:cubicBezTo>
                  <a:cubicBezTo>
                    <a:pt x="696" y="20474"/>
                    <a:pt x="7312" y="14156"/>
                    <a:pt x="8576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0"/>
            <p:cNvSpPr/>
            <p:nvPr/>
          </p:nvSpPr>
          <p:spPr>
            <a:xfrm>
              <a:off x="3604125" y="1432375"/>
              <a:ext cx="153700" cy="462500"/>
            </a:xfrm>
            <a:custGeom>
              <a:avLst/>
              <a:gdLst/>
              <a:ahLst/>
              <a:cxnLst/>
              <a:rect l="l" t="t" r="r" b="b"/>
              <a:pathLst>
                <a:path w="6148" h="18500" extrusionOk="0">
                  <a:moveTo>
                    <a:pt x="4714" y="0"/>
                  </a:moveTo>
                  <a:lnTo>
                    <a:pt x="4714" y="0"/>
                  </a:lnTo>
                  <a:cubicBezTo>
                    <a:pt x="4714" y="0"/>
                    <a:pt x="0" y="3507"/>
                    <a:pt x="753" y="18500"/>
                  </a:cubicBezTo>
                  <a:cubicBezTo>
                    <a:pt x="753" y="18500"/>
                    <a:pt x="6148" y="11245"/>
                    <a:pt x="471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0"/>
            <p:cNvSpPr/>
            <p:nvPr/>
          </p:nvSpPr>
          <p:spPr>
            <a:xfrm>
              <a:off x="3194500" y="2622650"/>
              <a:ext cx="635400" cy="137550"/>
            </a:xfrm>
            <a:custGeom>
              <a:avLst/>
              <a:gdLst/>
              <a:ahLst/>
              <a:cxnLst/>
              <a:rect l="l" t="t" r="r" b="b"/>
              <a:pathLst>
                <a:path w="25416" h="5502" extrusionOk="0">
                  <a:moveTo>
                    <a:pt x="13982" y="1"/>
                  </a:moveTo>
                  <a:cubicBezTo>
                    <a:pt x="12954" y="1"/>
                    <a:pt x="12087" y="75"/>
                    <a:pt x="11515" y="208"/>
                  </a:cubicBezTo>
                  <a:cubicBezTo>
                    <a:pt x="8892" y="820"/>
                    <a:pt x="736" y="833"/>
                    <a:pt x="47" y="833"/>
                  </a:cubicBezTo>
                  <a:cubicBezTo>
                    <a:pt x="16" y="833"/>
                    <a:pt x="1" y="833"/>
                    <a:pt x="1" y="833"/>
                  </a:cubicBezTo>
                  <a:lnTo>
                    <a:pt x="1" y="833"/>
                  </a:lnTo>
                  <a:cubicBezTo>
                    <a:pt x="7041" y="4493"/>
                    <a:pt x="12884" y="5501"/>
                    <a:pt x="17185" y="5501"/>
                  </a:cubicBezTo>
                  <a:cubicBezTo>
                    <a:pt x="22460" y="5501"/>
                    <a:pt x="25415" y="3985"/>
                    <a:pt x="25415" y="3985"/>
                  </a:cubicBezTo>
                  <a:cubicBezTo>
                    <a:pt x="24101" y="1064"/>
                    <a:pt x="17879" y="1"/>
                    <a:pt x="13982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0"/>
            <p:cNvSpPr/>
            <p:nvPr/>
          </p:nvSpPr>
          <p:spPr>
            <a:xfrm>
              <a:off x="3145875" y="1998875"/>
              <a:ext cx="581800" cy="269950"/>
            </a:xfrm>
            <a:custGeom>
              <a:avLst/>
              <a:gdLst/>
              <a:ahLst/>
              <a:cxnLst/>
              <a:rect l="l" t="t" r="r" b="b"/>
              <a:pathLst>
                <a:path w="23272" h="10798" extrusionOk="0">
                  <a:moveTo>
                    <a:pt x="0" y="0"/>
                  </a:moveTo>
                  <a:lnTo>
                    <a:pt x="0" y="0"/>
                  </a:lnTo>
                  <a:cubicBezTo>
                    <a:pt x="9662" y="9706"/>
                    <a:pt x="18326" y="10797"/>
                    <a:pt x="21735" y="10797"/>
                  </a:cubicBezTo>
                  <a:cubicBezTo>
                    <a:pt x="22724" y="10797"/>
                    <a:pt x="23271" y="10705"/>
                    <a:pt x="23271" y="10705"/>
                  </a:cubicBezTo>
                  <a:cubicBezTo>
                    <a:pt x="22817" y="6673"/>
                    <a:pt x="13986" y="3109"/>
                    <a:pt x="11174" y="2896"/>
                  </a:cubicBezTo>
                  <a:cubicBezTo>
                    <a:pt x="8363" y="2683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0"/>
            <p:cNvSpPr/>
            <p:nvPr/>
          </p:nvSpPr>
          <p:spPr>
            <a:xfrm>
              <a:off x="3140900" y="2425775"/>
              <a:ext cx="654200" cy="146325"/>
            </a:xfrm>
            <a:custGeom>
              <a:avLst/>
              <a:gdLst/>
              <a:ahLst/>
              <a:cxnLst/>
              <a:rect l="l" t="t" r="r" b="b"/>
              <a:pathLst>
                <a:path w="26168" h="5853" extrusionOk="0">
                  <a:moveTo>
                    <a:pt x="6599" y="1"/>
                  </a:moveTo>
                  <a:cubicBezTo>
                    <a:pt x="2761" y="1"/>
                    <a:pt x="1" y="373"/>
                    <a:pt x="1" y="373"/>
                  </a:cubicBezTo>
                  <a:cubicBezTo>
                    <a:pt x="49" y="368"/>
                    <a:pt x="100" y="366"/>
                    <a:pt x="153" y="366"/>
                  </a:cubicBezTo>
                  <a:cubicBezTo>
                    <a:pt x="1812" y="366"/>
                    <a:pt x="5850" y="2858"/>
                    <a:pt x="5850" y="2858"/>
                  </a:cubicBezTo>
                  <a:cubicBezTo>
                    <a:pt x="10291" y="5380"/>
                    <a:pt x="17126" y="5853"/>
                    <a:pt x="21623" y="5853"/>
                  </a:cubicBezTo>
                  <a:cubicBezTo>
                    <a:pt x="24314" y="5853"/>
                    <a:pt x="26168" y="5683"/>
                    <a:pt x="26168" y="5683"/>
                  </a:cubicBezTo>
                  <a:cubicBezTo>
                    <a:pt x="21357" y="925"/>
                    <a:pt x="12643" y="1"/>
                    <a:pt x="6599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0"/>
            <p:cNvSpPr/>
            <p:nvPr/>
          </p:nvSpPr>
          <p:spPr>
            <a:xfrm>
              <a:off x="3124925" y="2245050"/>
              <a:ext cx="643925" cy="178450"/>
            </a:xfrm>
            <a:custGeom>
              <a:avLst/>
              <a:gdLst/>
              <a:ahLst/>
              <a:cxnLst/>
              <a:rect l="l" t="t" r="r" b="b"/>
              <a:pathLst>
                <a:path w="25757" h="7138" extrusionOk="0">
                  <a:moveTo>
                    <a:pt x="2516" y="0"/>
                  </a:moveTo>
                  <a:cubicBezTo>
                    <a:pt x="955" y="0"/>
                    <a:pt x="1" y="63"/>
                    <a:pt x="1" y="63"/>
                  </a:cubicBezTo>
                  <a:cubicBezTo>
                    <a:pt x="19" y="62"/>
                    <a:pt x="39" y="62"/>
                    <a:pt x="58" y="62"/>
                  </a:cubicBezTo>
                  <a:cubicBezTo>
                    <a:pt x="1674" y="62"/>
                    <a:pt x="5680" y="2945"/>
                    <a:pt x="5680" y="2945"/>
                  </a:cubicBezTo>
                  <a:cubicBezTo>
                    <a:pt x="11696" y="6906"/>
                    <a:pt x="22733" y="7138"/>
                    <a:pt x="25240" y="7138"/>
                  </a:cubicBezTo>
                  <a:cubicBezTo>
                    <a:pt x="25574" y="7138"/>
                    <a:pt x="25756" y="7134"/>
                    <a:pt x="25756" y="7134"/>
                  </a:cubicBezTo>
                  <a:cubicBezTo>
                    <a:pt x="20108" y="729"/>
                    <a:pt x="7817" y="0"/>
                    <a:pt x="2516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0"/>
            <p:cNvSpPr/>
            <p:nvPr/>
          </p:nvSpPr>
          <p:spPr>
            <a:xfrm>
              <a:off x="3223250" y="1765300"/>
              <a:ext cx="457550" cy="302450"/>
            </a:xfrm>
            <a:custGeom>
              <a:avLst/>
              <a:gdLst/>
              <a:ahLst/>
              <a:cxnLst/>
              <a:rect l="l" t="t" r="r" b="b"/>
              <a:pathLst>
                <a:path w="18302" h="12098" extrusionOk="0">
                  <a:moveTo>
                    <a:pt x="1" y="1"/>
                  </a:moveTo>
                  <a:cubicBezTo>
                    <a:pt x="9244" y="10791"/>
                    <a:pt x="18302" y="12097"/>
                    <a:pt x="18302" y="12097"/>
                  </a:cubicBezTo>
                  <a:cubicBezTo>
                    <a:pt x="13205" y="3735"/>
                    <a:pt x="15" y="1"/>
                    <a:pt x="1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0"/>
            <p:cNvSpPr/>
            <p:nvPr/>
          </p:nvSpPr>
          <p:spPr>
            <a:xfrm>
              <a:off x="3283600" y="1576125"/>
              <a:ext cx="348925" cy="319125"/>
            </a:xfrm>
            <a:custGeom>
              <a:avLst/>
              <a:gdLst/>
              <a:ahLst/>
              <a:cxnLst/>
              <a:rect l="l" t="t" r="r" b="b"/>
              <a:pathLst>
                <a:path w="13957" h="12765" extrusionOk="0">
                  <a:moveTo>
                    <a:pt x="0" y="0"/>
                  </a:moveTo>
                  <a:lnTo>
                    <a:pt x="0" y="0"/>
                  </a:lnTo>
                  <a:cubicBezTo>
                    <a:pt x="5367" y="9996"/>
                    <a:pt x="13957" y="12764"/>
                    <a:pt x="13957" y="12764"/>
                  </a:cubicBezTo>
                  <a:lnTo>
                    <a:pt x="13957" y="12764"/>
                  </a:lnTo>
                  <a:cubicBezTo>
                    <a:pt x="5879" y="12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0"/>
            <p:cNvSpPr/>
            <p:nvPr/>
          </p:nvSpPr>
          <p:spPr>
            <a:xfrm>
              <a:off x="3608375" y="1866825"/>
              <a:ext cx="282200" cy="1148275"/>
            </a:xfrm>
            <a:custGeom>
              <a:avLst/>
              <a:gdLst/>
              <a:ahLst/>
              <a:cxnLst/>
              <a:rect l="l" t="t" r="r" b="b"/>
              <a:pathLst>
                <a:path w="11288" h="45931" extrusionOk="0">
                  <a:moveTo>
                    <a:pt x="725" y="0"/>
                  </a:moveTo>
                  <a:lnTo>
                    <a:pt x="1" y="100"/>
                  </a:lnTo>
                  <a:cubicBezTo>
                    <a:pt x="3394" y="5140"/>
                    <a:pt x="9911" y="45931"/>
                    <a:pt x="9911" y="45931"/>
                  </a:cubicBezTo>
                  <a:lnTo>
                    <a:pt x="11288" y="45746"/>
                  </a:lnTo>
                  <a:cubicBezTo>
                    <a:pt x="8221" y="26977"/>
                    <a:pt x="725" y="0"/>
                    <a:pt x="72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0"/>
            <p:cNvSpPr/>
            <p:nvPr/>
          </p:nvSpPr>
          <p:spPr>
            <a:xfrm>
              <a:off x="3623650" y="1880675"/>
              <a:ext cx="246350" cy="1114925"/>
            </a:xfrm>
            <a:custGeom>
              <a:avLst/>
              <a:gdLst/>
              <a:ahLst/>
              <a:cxnLst/>
              <a:rect l="l" t="t" r="r" b="b"/>
              <a:pathLst>
                <a:path w="9854" h="44597" extrusionOk="0">
                  <a:moveTo>
                    <a:pt x="0" y="0"/>
                  </a:moveTo>
                  <a:lnTo>
                    <a:pt x="9853" y="44596"/>
                  </a:lnTo>
                  <a:cubicBezTo>
                    <a:pt x="3734" y="8805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0"/>
            <p:cNvSpPr/>
            <p:nvPr/>
          </p:nvSpPr>
          <p:spPr>
            <a:xfrm>
              <a:off x="3827725" y="2399250"/>
              <a:ext cx="371325" cy="306700"/>
            </a:xfrm>
            <a:custGeom>
              <a:avLst/>
              <a:gdLst/>
              <a:ahLst/>
              <a:cxnLst/>
              <a:rect l="l" t="t" r="r" b="b"/>
              <a:pathLst>
                <a:path w="14853" h="12268" extrusionOk="0">
                  <a:moveTo>
                    <a:pt x="14852" y="0"/>
                  </a:moveTo>
                  <a:lnTo>
                    <a:pt x="1" y="12267"/>
                  </a:lnTo>
                  <a:cubicBezTo>
                    <a:pt x="1" y="12267"/>
                    <a:pt x="11814" y="4530"/>
                    <a:pt x="14852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0"/>
            <p:cNvSpPr/>
            <p:nvPr/>
          </p:nvSpPr>
          <p:spPr>
            <a:xfrm>
              <a:off x="3324425" y="2663325"/>
              <a:ext cx="488075" cy="47600"/>
            </a:xfrm>
            <a:custGeom>
              <a:avLst/>
              <a:gdLst/>
              <a:ahLst/>
              <a:cxnLst/>
              <a:rect l="l" t="t" r="r" b="b"/>
              <a:pathLst>
                <a:path w="19523" h="1904" extrusionOk="0">
                  <a:moveTo>
                    <a:pt x="0" y="1"/>
                  </a:moveTo>
                  <a:lnTo>
                    <a:pt x="0" y="1"/>
                  </a:lnTo>
                  <a:cubicBezTo>
                    <a:pt x="2119" y="1592"/>
                    <a:pt x="8903" y="1903"/>
                    <a:pt x="13881" y="1903"/>
                  </a:cubicBezTo>
                  <a:cubicBezTo>
                    <a:pt x="17073" y="1903"/>
                    <a:pt x="19522" y="1775"/>
                    <a:pt x="19522" y="177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0"/>
            <p:cNvSpPr/>
            <p:nvPr/>
          </p:nvSpPr>
          <p:spPr>
            <a:xfrm>
              <a:off x="3797925" y="2173850"/>
              <a:ext cx="351075" cy="375575"/>
            </a:xfrm>
            <a:custGeom>
              <a:avLst/>
              <a:gdLst/>
              <a:ahLst/>
              <a:cxnLst/>
              <a:rect l="l" t="t" r="r" b="b"/>
              <a:pathLst>
                <a:path w="14043" h="15023" extrusionOk="0">
                  <a:moveTo>
                    <a:pt x="14042" y="1"/>
                  </a:moveTo>
                  <a:lnTo>
                    <a:pt x="14042" y="1"/>
                  </a:lnTo>
                  <a:cubicBezTo>
                    <a:pt x="11770" y="1747"/>
                    <a:pt x="0" y="15022"/>
                    <a:pt x="0" y="15022"/>
                  </a:cubicBezTo>
                  <a:lnTo>
                    <a:pt x="14042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0"/>
            <p:cNvSpPr/>
            <p:nvPr/>
          </p:nvSpPr>
          <p:spPr>
            <a:xfrm>
              <a:off x="3282175" y="2454150"/>
              <a:ext cx="494825" cy="103775"/>
            </a:xfrm>
            <a:custGeom>
              <a:avLst/>
              <a:gdLst/>
              <a:ahLst/>
              <a:cxnLst/>
              <a:rect l="l" t="t" r="r" b="b"/>
              <a:pathLst>
                <a:path w="19793" h="4151" extrusionOk="0">
                  <a:moveTo>
                    <a:pt x="357" y="1"/>
                  </a:moveTo>
                  <a:cubicBezTo>
                    <a:pt x="236" y="1"/>
                    <a:pt x="117" y="2"/>
                    <a:pt x="1" y="5"/>
                  </a:cubicBezTo>
                  <a:lnTo>
                    <a:pt x="19793" y="4151"/>
                  </a:lnTo>
                  <a:cubicBezTo>
                    <a:pt x="19793" y="4151"/>
                    <a:pt x="7014" y="1"/>
                    <a:pt x="357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0"/>
            <p:cNvSpPr/>
            <p:nvPr/>
          </p:nvSpPr>
          <p:spPr>
            <a:xfrm>
              <a:off x="3232475" y="2258325"/>
              <a:ext cx="516475" cy="153375"/>
            </a:xfrm>
            <a:custGeom>
              <a:avLst/>
              <a:gdLst/>
              <a:ahLst/>
              <a:cxnLst/>
              <a:rect l="l" t="t" r="r" b="b"/>
              <a:pathLst>
                <a:path w="20659" h="6135" extrusionOk="0">
                  <a:moveTo>
                    <a:pt x="1" y="1"/>
                  </a:moveTo>
                  <a:lnTo>
                    <a:pt x="1" y="1"/>
                  </a:lnTo>
                  <a:cubicBezTo>
                    <a:pt x="4516" y="2842"/>
                    <a:pt x="20362" y="6060"/>
                    <a:pt x="20655" y="6133"/>
                  </a:cubicBezTo>
                  <a:lnTo>
                    <a:pt x="20655" y="6133"/>
                  </a:lnTo>
                  <a:lnTo>
                    <a:pt x="1" y="1"/>
                  </a:lnTo>
                  <a:close/>
                  <a:moveTo>
                    <a:pt x="20655" y="6133"/>
                  </a:moveTo>
                  <a:lnTo>
                    <a:pt x="20659" y="6134"/>
                  </a:lnTo>
                  <a:cubicBezTo>
                    <a:pt x="20659" y="6134"/>
                    <a:pt x="20658" y="6134"/>
                    <a:pt x="20655" y="6133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0"/>
            <p:cNvSpPr/>
            <p:nvPr/>
          </p:nvSpPr>
          <p:spPr>
            <a:xfrm>
              <a:off x="3764200" y="2009150"/>
              <a:ext cx="317350" cy="395100"/>
            </a:xfrm>
            <a:custGeom>
              <a:avLst/>
              <a:gdLst/>
              <a:ahLst/>
              <a:cxnLst/>
              <a:rect l="l" t="t" r="r" b="b"/>
              <a:pathLst>
                <a:path w="12694" h="15804" extrusionOk="0">
                  <a:moveTo>
                    <a:pt x="12694" y="1"/>
                  </a:moveTo>
                  <a:lnTo>
                    <a:pt x="12694" y="1"/>
                  </a:lnTo>
                  <a:cubicBezTo>
                    <a:pt x="10578" y="1591"/>
                    <a:pt x="0" y="15803"/>
                    <a:pt x="0" y="15803"/>
                  </a:cubicBezTo>
                  <a:lnTo>
                    <a:pt x="12694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0"/>
            <p:cNvSpPr/>
            <p:nvPr/>
          </p:nvSpPr>
          <p:spPr>
            <a:xfrm>
              <a:off x="3244200" y="2054225"/>
              <a:ext cx="471400" cy="190300"/>
            </a:xfrm>
            <a:custGeom>
              <a:avLst/>
              <a:gdLst/>
              <a:ahLst/>
              <a:cxnLst/>
              <a:rect l="l" t="t" r="r" b="b"/>
              <a:pathLst>
                <a:path w="18856" h="7612" extrusionOk="0">
                  <a:moveTo>
                    <a:pt x="0" y="1"/>
                  </a:moveTo>
                  <a:cubicBezTo>
                    <a:pt x="2599" y="2486"/>
                    <a:pt x="18855" y="7611"/>
                    <a:pt x="18855" y="761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0"/>
            <p:cNvSpPr/>
            <p:nvPr/>
          </p:nvSpPr>
          <p:spPr>
            <a:xfrm>
              <a:off x="3723025" y="1789800"/>
              <a:ext cx="230750" cy="445850"/>
            </a:xfrm>
            <a:custGeom>
              <a:avLst/>
              <a:gdLst/>
              <a:ahLst/>
              <a:cxnLst/>
              <a:rect l="l" t="t" r="r" b="b"/>
              <a:pathLst>
                <a:path w="9230" h="17834" extrusionOk="0">
                  <a:moveTo>
                    <a:pt x="9229" y="0"/>
                  </a:moveTo>
                  <a:lnTo>
                    <a:pt x="0" y="17833"/>
                  </a:lnTo>
                  <a:cubicBezTo>
                    <a:pt x="0" y="17833"/>
                    <a:pt x="8519" y="3337"/>
                    <a:pt x="9229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0"/>
            <p:cNvSpPr/>
            <p:nvPr/>
          </p:nvSpPr>
          <p:spPr>
            <a:xfrm>
              <a:off x="3679000" y="1642500"/>
              <a:ext cx="161175" cy="409975"/>
            </a:xfrm>
            <a:custGeom>
              <a:avLst/>
              <a:gdLst/>
              <a:ahLst/>
              <a:cxnLst/>
              <a:rect l="l" t="t" r="r" b="b"/>
              <a:pathLst>
                <a:path w="6447" h="16399" extrusionOk="0">
                  <a:moveTo>
                    <a:pt x="6447" y="0"/>
                  </a:moveTo>
                  <a:lnTo>
                    <a:pt x="6447" y="0"/>
                  </a:lnTo>
                  <a:cubicBezTo>
                    <a:pt x="4942" y="1562"/>
                    <a:pt x="1" y="16399"/>
                    <a:pt x="1" y="16399"/>
                  </a:cubicBezTo>
                  <a:lnTo>
                    <a:pt x="6447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0"/>
            <p:cNvSpPr/>
            <p:nvPr/>
          </p:nvSpPr>
          <p:spPr>
            <a:xfrm>
              <a:off x="3294950" y="1807550"/>
              <a:ext cx="378050" cy="250625"/>
            </a:xfrm>
            <a:custGeom>
              <a:avLst/>
              <a:gdLst/>
              <a:ahLst/>
              <a:cxnLst/>
              <a:rect l="l" t="t" r="r" b="b"/>
              <a:pathLst>
                <a:path w="15122" h="10025" extrusionOk="0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5122" y="10024"/>
                  </a:lnTo>
                  <a:cubicBezTo>
                    <a:pt x="15122" y="10024"/>
                    <a:pt x="567" y="0"/>
                    <a:pt x="3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0"/>
            <p:cNvSpPr/>
            <p:nvPr/>
          </p:nvSpPr>
          <p:spPr>
            <a:xfrm>
              <a:off x="3627900" y="1508325"/>
              <a:ext cx="73850" cy="364200"/>
            </a:xfrm>
            <a:custGeom>
              <a:avLst/>
              <a:gdLst/>
              <a:ahLst/>
              <a:cxnLst/>
              <a:rect l="l" t="t" r="r" b="b"/>
              <a:pathLst>
                <a:path w="2954" h="14568" extrusionOk="0">
                  <a:moveTo>
                    <a:pt x="2954" y="0"/>
                  </a:moveTo>
                  <a:lnTo>
                    <a:pt x="0" y="14568"/>
                  </a:lnTo>
                  <a:cubicBezTo>
                    <a:pt x="0" y="14568"/>
                    <a:pt x="2840" y="2315"/>
                    <a:pt x="295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0"/>
            <p:cNvSpPr/>
            <p:nvPr/>
          </p:nvSpPr>
          <p:spPr>
            <a:xfrm>
              <a:off x="3327250" y="1610200"/>
              <a:ext cx="281150" cy="259125"/>
            </a:xfrm>
            <a:custGeom>
              <a:avLst/>
              <a:gdLst/>
              <a:ahLst/>
              <a:cxnLst/>
              <a:rect l="l" t="t" r="r" b="b"/>
              <a:pathLst>
                <a:path w="11246" h="10365" extrusionOk="0">
                  <a:moveTo>
                    <a:pt x="1" y="0"/>
                  </a:moveTo>
                  <a:lnTo>
                    <a:pt x="1" y="0"/>
                  </a:lnTo>
                  <a:cubicBezTo>
                    <a:pt x="2358" y="2627"/>
                    <a:pt x="11246" y="10365"/>
                    <a:pt x="11246" y="1036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20"/>
          <p:cNvGrpSpPr/>
          <p:nvPr/>
        </p:nvGrpSpPr>
        <p:grpSpPr>
          <a:xfrm rot="1103786" flipH="1">
            <a:off x="6323666" y="4409137"/>
            <a:ext cx="1612461" cy="1096730"/>
            <a:chOff x="5108400" y="1920800"/>
            <a:chExt cx="979550" cy="666250"/>
          </a:xfrm>
        </p:grpSpPr>
        <p:sp>
          <p:nvSpPr>
            <p:cNvPr id="629" name="Google Shape;629;p20"/>
            <p:cNvSpPr/>
            <p:nvPr/>
          </p:nvSpPr>
          <p:spPr>
            <a:xfrm>
              <a:off x="5357575" y="1920800"/>
              <a:ext cx="730375" cy="650950"/>
            </a:xfrm>
            <a:custGeom>
              <a:avLst/>
              <a:gdLst/>
              <a:ahLst/>
              <a:cxnLst/>
              <a:rect l="l" t="t" r="r" b="b"/>
              <a:pathLst>
                <a:path w="29215" h="26038" extrusionOk="0">
                  <a:moveTo>
                    <a:pt x="24888" y="1"/>
                  </a:moveTo>
                  <a:cubicBezTo>
                    <a:pt x="21608" y="1"/>
                    <a:pt x="21559" y="5028"/>
                    <a:pt x="20332" y="5764"/>
                  </a:cubicBezTo>
                  <a:cubicBezTo>
                    <a:pt x="20105" y="5900"/>
                    <a:pt x="19908" y="5963"/>
                    <a:pt x="19739" y="5963"/>
                  </a:cubicBezTo>
                  <a:cubicBezTo>
                    <a:pt x="18955" y="5963"/>
                    <a:pt x="18766" y="4610"/>
                    <a:pt x="18941" y="2882"/>
                  </a:cubicBezTo>
                  <a:cubicBezTo>
                    <a:pt x="19096" y="1454"/>
                    <a:pt x="18707" y="538"/>
                    <a:pt x="17904" y="538"/>
                  </a:cubicBezTo>
                  <a:cubicBezTo>
                    <a:pt x="17534" y="538"/>
                    <a:pt x="17075" y="733"/>
                    <a:pt x="16541" y="1164"/>
                  </a:cubicBezTo>
                  <a:cubicBezTo>
                    <a:pt x="14852" y="2527"/>
                    <a:pt x="16555" y="6247"/>
                    <a:pt x="15476" y="6942"/>
                  </a:cubicBezTo>
                  <a:cubicBezTo>
                    <a:pt x="15300" y="7055"/>
                    <a:pt x="15132" y="7110"/>
                    <a:pt x="14976" y="7110"/>
                  </a:cubicBezTo>
                  <a:cubicBezTo>
                    <a:pt x="14162" y="7110"/>
                    <a:pt x="13633" y="5631"/>
                    <a:pt x="13574" y="3024"/>
                  </a:cubicBezTo>
                  <a:cubicBezTo>
                    <a:pt x="13533" y="1231"/>
                    <a:pt x="12772" y="257"/>
                    <a:pt x="11836" y="257"/>
                  </a:cubicBezTo>
                  <a:cubicBezTo>
                    <a:pt x="11141" y="257"/>
                    <a:pt x="10349" y="793"/>
                    <a:pt x="9684" y="1930"/>
                  </a:cubicBezTo>
                  <a:cubicBezTo>
                    <a:pt x="8122" y="4600"/>
                    <a:pt x="10550" y="9881"/>
                    <a:pt x="9854" y="10747"/>
                  </a:cubicBezTo>
                  <a:cubicBezTo>
                    <a:pt x="9676" y="10968"/>
                    <a:pt x="9506" y="11070"/>
                    <a:pt x="9338" y="11070"/>
                  </a:cubicBezTo>
                  <a:cubicBezTo>
                    <a:pt x="8847" y="11070"/>
                    <a:pt x="8373" y="10202"/>
                    <a:pt x="7781" y="8902"/>
                  </a:cubicBezTo>
                  <a:cubicBezTo>
                    <a:pt x="7224" y="7646"/>
                    <a:pt x="6328" y="5256"/>
                    <a:pt x="4819" y="5256"/>
                  </a:cubicBezTo>
                  <a:cubicBezTo>
                    <a:pt x="4212" y="5256"/>
                    <a:pt x="3506" y="5643"/>
                    <a:pt x="2684" y="6644"/>
                  </a:cubicBezTo>
                  <a:cubicBezTo>
                    <a:pt x="1" y="9924"/>
                    <a:pt x="5083" y="19650"/>
                    <a:pt x="5737" y="20871"/>
                  </a:cubicBezTo>
                  <a:lnTo>
                    <a:pt x="5808" y="20998"/>
                  </a:lnTo>
                  <a:lnTo>
                    <a:pt x="10479" y="24377"/>
                  </a:lnTo>
                  <a:cubicBezTo>
                    <a:pt x="11972" y="25535"/>
                    <a:pt x="13870" y="26037"/>
                    <a:pt x="15533" y="26037"/>
                  </a:cubicBezTo>
                  <a:cubicBezTo>
                    <a:pt x="16889" y="26037"/>
                    <a:pt x="18089" y="25703"/>
                    <a:pt x="18785" y="25116"/>
                  </a:cubicBezTo>
                  <a:cubicBezTo>
                    <a:pt x="20332" y="23810"/>
                    <a:pt x="18657" y="22674"/>
                    <a:pt x="17422" y="21467"/>
                  </a:cubicBezTo>
                  <a:cubicBezTo>
                    <a:pt x="16433" y="20490"/>
                    <a:pt x="16738" y="19764"/>
                    <a:pt x="18193" y="19764"/>
                  </a:cubicBezTo>
                  <a:cubicBezTo>
                    <a:pt x="18535" y="19764"/>
                    <a:pt x="18941" y="19804"/>
                    <a:pt x="19409" y="19891"/>
                  </a:cubicBezTo>
                  <a:cubicBezTo>
                    <a:pt x="19867" y="19975"/>
                    <a:pt x="20378" y="20020"/>
                    <a:pt x="20909" y="20020"/>
                  </a:cubicBezTo>
                  <a:cubicBezTo>
                    <a:pt x="23232" y="20020"/>
                    <a:pt x="25936" y="19166"/>
                    <a:pt x="26168" y="17051"/>
                  </a:cubicBezTo>
                  <a:cubicBezTo>
                    <a:pt x="26466" y="14439"/>
                    <a:pt x="23867" y="15717"/>
                    <a:pt x="22448" y="14595"/>
                  </a:cubicBezTo>
                  <a:cubicBezTo>
                    <a:pt x="21215" y="13599"/>
                    <a:pt x="22592" y="12800"/>
                    <a:pt x="24261" y="12800"/>
                  </a:cubicBezTo>
                  <a:cubicBezTo>
                    <a:pt x="24495" y="12800"/>
                    <a:pt x="24735" y="12815"/>
                    <a:pt x="24975" y="12849"/>
                  </a:cubicBezTo>
                  <a:cubicBezTo>
                    <a:pt x="25130" y="12870"/>
                    <a:pt x="25287" y="12881"/>
                    <a:pt x="25445" y="12881"/>
                  </a:cubicBezTo>
                  <a:cubicBezTo>
                    <a:pt x="27272" y="12881"/>
                    <a:pt x="29214" y="11492"/>
                    <a:pt x="29149" y="9768"/>
                  </a:cubicBezTo>
                  <a:cubicBezTo>
                    <a:pt x="29123" y="9066"/>
                    <a:pt x="28723" y="8838"/>
                    <a:pt x="28161" y="8838"/>
                  </a:cubicBezTo>
                  <a:cubicBezTo>
                    <a:pt x="27223" y="8838"/>
                    <a:pt x="25831" y="9473"/>
                    <a:pt x="24961" y="9597"/>
                  </a:cubicBezTo>
                  <a:cubicBezTo>
                    <a:pt x="24900" y="9607"/>
                    <a:pt x="24842" y="9611"/>
                    <a:pt x="24786" y="9611"/>
                  </a:cubicBezTo>
                  <a:cubicBezTo>
                    <a:pt x="23577" y="9611"/>
                    <a:pt x="23556" y="7454"/>
                    <a:pt x="25742" y="5608"/>
                  </a:cubicBezTo>
                  <a:cubicBezTo>
                    <a:pt x="28042" y="3691"/>
                    <a:pt x="29021" y="496"/>
                    <a:pt x="25316" y="28"/>
                  </a:cubicBezTo>
                  <a:cubicBezTo>
                    <a:pt x="25167" y="10"/>
                    <a:pt x="25024" y="1"/>
                    <a:pt x="24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0"/>
            <p:cNvSpPr/>
            <p:nvPr/>
          </p:nvSpPr>
          <p:spPr>
            <a:xfrm>
              <a:off x="5108400" y="1932125"/>
              <a:ext cx="915800" cy="654925"/>
            </a:xfrm>
            <a:custGeom>
              <a:avLst/>
              <a:gdLst/>
              <a:ahLst/>
              <a:cxnLst/>
              <a:rect l="l" t="t" r="r" b="b"/>
              <a:pathLst>
                <a:path w="36632" h="26197" fill="none" extrusionOk="0">
                  <a:moveTo>
                    <a:pt x="0" y="21852"/>
                  </a:moveTo>
                  <a:cubicBezTo>
                    <a:pt x="0" y="21852"/>
                    <a:pt x="2315" y="26196"/>
                    <a:pt x="13162" y="21908"/>
                  </a:cubicBezTo>
                  <a:cubicBezTo>
                    <a:pt x="24024" y="17606"/>
                    <a:pt x="28311" y="11501"/>
                    <a:pt x="29973" y="8008"/>
                  </a:cubicBezTo>
                  <a:cubicBezTo>
                    <a:pt x="31648" y="4516"/>
                    <a:pt x="34189" y="327"/>
                    <a:pt x="36631" y="1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0"/>
            <p:cNvSpPr/>
            <p:nvPr/>
          </p:nvSpPr>
          <p:spPr>
            <a:xfrm>
              <a:off x="5792400" y="2169250"/>
              <a:ext cx="291425" cy="63550"/>
            </a:xfrm>
            <a:custGeom>
              <a:avLst/>
              <a:gdLst/>
              <a:ahLst/>
              <a:cxnLst/>
              <a:rect l="l" t="t" r="r" b="b"/>
              <a:pathLst>
                <a:path w="11657" h="2542" fill="none" extrusionOk="0">
                  <a:moveTo>
                    <a:pt x="0" y="2542"/>
                  </a:moveTo>
                  <a:cubicBezTo>
                    <a:pt x="0" y="2542"/>
                    <a:pt x="1746" y="710"/>
                    <a:pt x="4089" y="696"/>
                  </a:cubicBezTo>
                  <a:cubicBezTo>
                    <a:pt x="6418" y="696"/>
                    <a:pt x="8945" y="1903"/>
                    <a:pt x="11657" y="0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0"/>
            <p:cNvSpPr/>
            <p:nvPr/>
          </p:nvSpPr>
          <p:spPr>
            <a:xfrm>
              <a:off x="5769325" y="1941000"/>
              <a:ext cx="55025" cy="281150"/>
            </a:xfrm>
            <a:custGeom>
              <a:avLst/>
              <a:gdLst/>
              <a:ahLst/>
              <a:cxnLst/>
              <a:rect l="l" t="t" r="r" b="b"/>
              <a:pathLst>
                <a:path w="2201" h="11246" fill="none" extrusionOk="0">
                  <a:moveTo>
                    <a:pt x="625" y="1"/>
                  </a:moveTo>
                  <a:cubicBezTo>
                    <a:pt x="100" y="1321"/>
                    <a:pt x="0" y="2769"/>
                    <a:pt x="341" y="4147"/>
                  </a:cubicBezTo>
                  <a:cubicBezTo>
                    <a:pt x="895" y="6404"/>
                    <a:pt x="2201" y="9400"/>
                    <a:pt x="1150" y="11246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0"/>
            <p:cNvSpPr/>
            <p:nvPr/>
          </p:nvSpPr>
          <p:spPr>
            <a:xfrm>
              <a:off x="5702950" y="2298450"/>
              <a:ext cx="297100" cy="107925"/>
            </a:xfrm>
            <a:custGeom>
              <a:avLst/>
              <a:gdLst/>
              <a:ahLst/>
              <a:cxnLst/>
              <a:rect l="l" t="t" r="r" b="b"/>
              <a:pathLst>
                <a:path w="11884" h="4317" fill="none" extrusionOk="0">
                  <a:moveTo>
                    <a:pt x="0" y="980"/>
                  </a:moveTo>
                  <a:cubicBezTo>
                    <a:pt x="0" y="980"/>
                    <a:pt x="2669" y="0"/>
                    <a:pt x="4544" y="1562"/>
                  </a:cubicBezTo>
                  <a:cubicBezTo>
                    <a:pt x="6418" y="3124"/>
                    <a:pt x="9399" y="4316"/>
                    <a:pt x="11884" y="3195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0"/>
            <p:cNvSpPr/>
            <p:nvPr/>
          </p:nvSpPr>
          <p:spPr>
            <a:xfrm>
              <a:off x="5569125" y="2414875"/>
              <a:ext cx="258775" cy="146600"/>
            </a:xfrm>
            <a:custGeom>
              <a:avLst/>
              <a:gdLst/>
              <a:ahLst/>
              <a:cxnLst/>
              <a:rect l="l" t="t" r="r" b="b"/>
              <a:pathLst>
                <a:path w="10351" h="5864" fill="none" extrusionOk="0">
                  <a:moveTo>
                    <a:pt x="1" y="99"/>
                  </a:moveTo>
                  <a:cubicBezTo>
                    <a:pt x="1" y="99"/>
                    <a:pt x="3422" y="0"/>
                    <a:pt x="5339" y="2187"/>
                  </a:cubicBezTo>
                  <a:cubicBezTo>
                    <a:pt x="7256" y="4373"/>
                    <a:pt x="8207" y="5864"/>
                    <a:pt x="10351" y="5424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0"/>
            <p:cNvSpPr/>
            <p:nvPr/>
          </p:nvSpPr>
          <p:spPr>
            <a:xfrm>
              <a:off x="5600725" y="1930000"/>
              <a:ext cx="120700" cy="412125"/>
            </a:xfrm>
            <a:custGeom>
              <a:avLst/>
              <a:gdLst/>
              <a:ahLst/>
              <a:cxnLst/>
              <a:rect l="l" t="t" r="r" b="b"/>
              <a:pathLst>
                <a:path w="4828" h="16485" fill="none" extrusionOk="0">
                  <a:moveTo>
                    <a:pt x="3337" y="16484"/>
                  </a:moveTo>
                  <a:cubicBezTo>
                    <a:pt x="3337" y="16484"/>
                    <a:pt x="4828" y="14000"/>
                    <a:pt x="3095" y="9868"/>
                  </a:cubicBezTo>
                  <a:cubicBezTo>
                    <a:pt x="1377" y="5737"/>
                    <a:pt x="0" y="2116"/>
                    <a:pt x="2158" y="1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0"/>
            <p:cNvSpPr/>
            <p:nvPr/>
          </p:nvSpPr>
          <p:spPr>
            <a:xfrm>
              <a:off x="5434250" y="2053525"/>
              <a:ext cx="157975" cy="378400"/>
            </a:xfrm>
            <a:custGeom>
              <a:avLst/>
              <a:gdLst/>
              <a:ahLst/>
              <a:cxnLst/>
              <a:rect l="l" t="t" r="r" b="b"/>
              <a:pathLst>
                <a:path w="6319" h="15136" fill="none" extrusionOk="0">
                  <a:moveTo>
                    <a:pt x="1647" y="1"/>
                  </a:moveTo>
                  <a:cubicBezTo>
                    <a:pt x="1647" y="1"/>
                    <a:pt x="0" y="2002"/>
                    <a:pt x="1747" y="5055"/>
                  </a:cubicBezTo>
                  <a:cubicBezTo>
                    <a:pt x="3479" y="8122"/>
                    <a:pt x="6318" y="13773"/>
                    <a:pt x="4217" y="15136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" name="Google Shape;637;p20"/>
          <p:cNvGrpSpPr/>
          <p:nvPr/>
        </p:nvGrpSpPr>
        <p:grpSpPr>
          <a:xfrm rot="9288170" flipH="1">
            <a:off x="7112823" y="83726"/>
            <a:ext cx="2648362" cy="1025748"/>
            <a:chOff x="5004050" y="3831475"/>
            <a:chExt cx="839475" cy="325150"/>
          </a:xfrm>
        </p:grpSpPr>
        <p:sp>
          <p:nvSpPr>
            <p:cNvPr id="638" name="Google Shape;638;p20"/>
            <p:cNvSpPr/>
            <p:nvPr/>
          </p:nvSpPr>
          <p:spPr>
            <a:xfrm>
              <a:off x="5004050" y="3955550"/>
              <a:ext cx="217600" cy="108275"/>
            </a:xfrm>
            <a:custGeom>
              <a:avLst/>
              <a:gdLst/>
              <a:ahLst/>
              <a:cxnLst/>
              <a:rect l="l" t="t" r="r" b="b"/>
              <a:pathLst>
                <a:path w="8704" h="4331" extrusionOk="0">
                  <a:moveTo>
                    <a:pt x="5469" y="0"/>
                  </a:moveTo>
                  <a:cubicBezTo>
                    <a:pt x="4111" y="0"/>
                    <a:pt x="2303" y="646"/>
                    <a:pt x="0" y="2733"/>
                  </a:cubicBezTo>
                  <a:cubicBezTo>
                    <a:pt x="0" y="2733"/>
                    <a:pt x="2570" y="4331"/>
                    <a:pt x="4997" y="4331"/>
                  </a:cubicBezTo>
                  <a:cubicBezTo>
                    <a:pt x="6505" y="4331"/>
                    <a:pt x="7958" y="3713"/>
                    <a:pt x="8704" y="1710"/>
                  </a:cubicBezTo>
                  <a:cubicBezTo>
                    <a:pt x="8695" y="1710"/>
                    <a:pt x="7679" y="0"/>
                    <a:pt x="5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0"/>
            <p:cNvSpPr/>
            <p:nvPr/>
          </p:nvSpPr>
          <p:spPr>
            <a:xfrm>
              <a:off x="5035275" y="3998300"/>
              <a:ext cx="186025" cy="22025"/>
            </a:xfrm>
            <a:custGeom>
              <a:avLst/>
              <a:gdLst/>
              <a:ahLst/>
              <a:cxnLst/>
              <a:rect l="l" t="t" r="r" b="b"/>
              <a:pathLst>
                <a:path w="7441" h="881" fill="none" extrusionOk="0">
                  <a:moveTo>
                    <a:pt x="7440" y="0"/>
                  </a:moveTo>
                  <a:lnTo>
                    <a:pt x="1" y="88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0"/>
            <p:cNvSpPr/>
            <p:nvPr/>
          </p:nvSpPr>
          <p:spPr>
            <a:xfrm>
              <a:off x="5173350" y="3855250"/>
              <a:ext cx="192425" cy="137325"/>
            </a:xfrm>
            <a:custGeom>
              <a:avLst/>
              <a:gdLst/>
              <a:ahLst/>
              <a:cxnLst/>
              <a:rect l="l" t="t" r="r" b="b"/>
              <a:pathLst>
                <a:path w="7697" h="5493" extrusionOk="0">
                  <a:moveTo>
                    <a:pt x="1" y="1"/>
                  </a:moveTo>
                  <a:cubicBezTo>
                    <a:pt x="1" y="1"/>
                    <a:pt x="1336" y="5493"/>
                    <a:pt x="4786" y="5493"/>
                  </a:cubicBezTo>
                  <a:cubicBezTo>
                    <a:pt x="5313" y="5493"/>
                    <a:pt x="5889" y="5365"/>
                    <a:pt x="6518" y="5069"/>
                  </a:cubicBezTo>
                  <a:cubicBezTo>
                    <a:pt x="6518" y="5069"/>
                    <a:pt x="7696" y="31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0"/>
            <p:cNvSpPr/>
            <p:nvPr/>
          </p:nvSpPr>
          <p:spPr>
            <a:xfrm>
              <a:off x="5216775" y="3982350"/>
              <a:ext cx="185900" cy="174275"/>
            </a:xfrm>
            <a:custGeom>
              <a:avLst/>
              <a:gdLst/>
              <a:ahLst/>
              <a:cxnLst/>
              <a:rect l="l" t="t" r="r" b="b"/>
              <a:pathLst>
                <a:path w="7436" h="6971" extrusionOk="0">
                  <a:moveTo>
                    <a:pt x="4473" y="0"/>
                  </a:moveTo>
                  <a:cubicBezTo>
                    <a:pt x="3413" y="0"/>
                    <a:pt x="0" y="473"/>
                    <a:pt x="337" y="6971"/>
                  </a:cubicBezTo>
                  <a:cubicBezTo>
                    <a:pt x="337" y="6971"/>
                    <a:pt x="7436" y="4543"/>
                    <a:pt x="4781" y="14"/>
                  </a:cubicBezTo>
                  <a:lnTo>
                    <a:pt x="4781" y="14"/>
                  </a:lnTo>
                  <a:cubicBezTo>
                    <a:pt x="4781" y="14"/>
                    <a:pt x="4780" y="14"/>
                    <a:pt x="4779" y="14"/>
                  </a:cubicBezTo>
                  <a:cubicBezTo>
                    <a:pt x="4765" y="14"/>
                    <a:pt x="4653" y="0"/>
                    <a:pt x="4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0"/>
            <p:cNvSpPr/>
            <p:nvPr/>
          </p:nvSpPr>
          <p:spPr>
            <a:xfrm>
              <a:off x="5195725" y="3871575"/>
              <a:ext cx="140575" cy="266250"/>
            </a:xfrm>
            <a:custGeom>
              <a:avLst/>
              <a:gdLst/>
              <a:ahLst/>
              <a:cxnLst/>
              <a:rect l="l" t="t" r="r" b="b"/>
              <a:pathLst>
                <a:path w="5623" h="10650" fill="none" extrusionOk="0">
                  <a:moveTo>
                    <a:pt x="0" y="1"/>
                  </a:moveTo>
                  <a:lnTo>
                    <a:pt x="5623" y="4459"/>
                  </a:lnTo>
                  <a:lnTo>
                    <a:pt x="1846" y="1064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0"/>
            <p:cNvSpPr/>
            <p:nvPr/>
          </p:nvSpPr>
          <p:spPr>
            <a:xfrm>
              <a:off x="5363600" y="3863050"/>
              <a:ext cx="153725" cy="109950"/>
            </a:xfrm>
            <a:custGeom>
              <a:avLst/>
              <a:gdLst/>
              <a:ahLst/>
              <a:cxnLst/>
              <a:rect l="l" t="t" r="r" b="b"/>
              <a:pathLst>
                <a:path w="6149" h="4398" extrusionOk="0">
                  <a:moveTo>
                    <a:pt x="1" y="1"/>
                  </a:moveTo>
                  <a:cubicBezTo>
                    <a:pt x="1" y="1"/>
                    <a:pt x="1060" y="4398"/>
                    <a:pt x="3828" y="4398"/>
                  </a:cubicBezTo>
                  <a:cubicBezTo>
                    <a:pt x="4249" y="4398"/>
                    <a:pt x="4709" y="4296"/>
                    <a:pt x="5212" y="4062"/>
                  </a:cubicBezTo>
                  <a:cubicBezTo>
                    <a:pt x="5212" y="4062"/>
                    <a:pt x="6149" y="25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0"/>
            <p:cNvSpPr/>
            <p:nvPr/>
          </p:nvSpPr>
          <p:spPr>
            <a:xfrm>
              <a:off x="5398275" y="3964925"/>
              <a:ext cx="148875" cy="139525"/>
            </a:xfrm>
            <a:custGeom>
              <a:avLst/>
              <a:gdLst/>
              <a:ahLst/>
              <a:cxnLst/>
              <a:rect l="l" t="t" r="r" b="b"/>
              <a:pathLst>
                <a:path w="5955" h="5581" extrusionOk="0">
                  <a:moveTo>
                    <a:pt x="3562" y="0"/>
                  </a:moveTo>
                  <a:cubicBezTo>
                    <a:pt x="2697" y="0"/>
                    <a:pt x="0" y="412"/>
                    <a:pt x="275" y="5581"/>
                  </a:cubicBezTo>
                  <a:cubicBezTo>
                    <a:pt x="275" y="5581"/>
                    <a:pt x="5954" y="3635"/>
                    <a:pt x="3825" y="15"/>
                  </a:cubicBezTo>
                  <a:cubicBezTo>
                    <a:pt x="3825" y="15"/>
                    <a:pt x="3726" y="0"/>
                    <a:pt x="35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0"/>
            <p:cNvSpPr/>
            <p:nvPr/>
          </p:nvSpPr>
          <p:spPr>
            <a:xfrm>
              <a:off x="5381350" y="3876200"/>
              <a:ext cx="112550" cy="213350"/>
            </a:xfrm>
            <a:custGeom>
              <a:avLst/>
              <a:gdLst/>
              <a:ahLst/>
              <a:cxnLst/>
              <a:rect l="l" t="t" r="r" b="b"/>
              <a:pathLst>
                <a:path w="4502" h="8534" fill="none" extrusionOk="0">
                  <a:moveTo>
                    <a:pt x="1" y="0"/>
                  </a:moveTo>
                  <a:lnTo>
                    <a:pt x="4502" y="3564"/>
                  </a:lnTo>
                  <a:lnTo>
                    <a:pt x="1477" y="853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0"/>
            <p:cNvSpPr/>
            <p:nvPr/>
          </p:nvSpPr>
          <p:spPr>
            <a:xfrm>
              <a:off x="5517650" y="3849925"/>
              <a:ext cx="149825" cy="106925"/>
            </a:xfrm>
            <a:custGeom>
              <a:avLst/>
              <a:gdLst/>
              <a:ahLst/>
              <a:cxnLst/>
              <a:rect l="l" t="t" r="r" b="b"/>
              <a:pathLst>
                <a:path w="5993" h="4277" extrusionOk="0">
                  <a:moveTo>
                    <a:pt x="1" y="1"/>
                  </a:moveTo>
                  <a:cubicBezTo>
                    <a:pt x="1" y="1"/>
                    <a:pt x="1038" y="4276"/>
                    <a:pt x="3724" y="4276"/>
                  </a:cubicBezTo>
                  <a:cubicBezTo>
                    <a:pt x="4133" y="4276"/>
                    <a:pt x="4581" y="4177"/>
                    <a:pt x="5070" y="3948"/>
                  </a:cubicBezTo>
                  <a:cubicBezTo>
                    <a:pt x="5070" y="3948"/>
                    <a:pt x="5992" y="24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0"/>
            <p:cNvSpPr/>
            <p:nvPr/>
          </p:nvSpPr>
          <p:spPr>
            <a:xfrm>
              <a:off x="5551575" y="3948925"/>
              <a:ext cx="144650" cy="135650"/>
            </a:xfrm>
            <a:custGeom>
              <a:avLst/>
              <a:gdLst/>
              <a:ahLst/>
              <a:cxnLst/>
              <a:rect l="l" t="t" r="r" b="b"/>
              <a:pathLst>
                <a:path w="5786" h="5426" extrusionOk="0">
                  <a:moveTo>
                    <a:pt x="3448" y="1"/>
                  </a:moveTo>
                  <a:cubicBezTo>
                    <a:pt x="2596" y="1"/>
                    <a:pt x="1" y="409"/>
                    <a:pt x="262" y="5426"/>
                  </a:cubicBezTo>
                  <a:cubicBezTo>
                    <a:pt x="262" y="5426"/>
                    <a:pt x="5785" y="3537"/>
                    <a:pt x="3713" y="16"/>
                  </a:cubicBezTo>
                  <a:cubicBezTo>
                    <a:pt x="3713" y="16"/>
                    <a:pt x="3613" y="1"/>
                    <a:pt x="3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0"/>
            <p:cNvSpPr/>
            <p:nvPr/>
          </p:nvSpPr>
          <p:spPr>
            <a:xfrm>
              <a:off x="5535050" y="3862700"/>
              <a:ext cx="109350" cy="207325"/>
            </a:xfrm>
            <a:custGeom>
              <a:avLst/>
              <a:gdLst/>
              <a:ahLst/>
              <a:cxnLst/>
              <a:rect l="l" t="t" r="r" b="b"/>
              <a:pathLst>
                <a:path w="4374" h="8293" fill="none" extrusionOk="0">
                  <a:moveTo>
                    <a:pt x="1" y="1"/>
                  </a:moveTo>
                  <a:lnTo>
                    <a:pt x="4374" y="3465"/>
                  </a:lnTo>
                  <a:lnTo>
                    <a:pt x="1435" y="8292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0"/>
            <p:cNvSpPr/>
            <p:nvPr/>
          </p:nvSpPr>
          <p:spPr>
            <a:xfrm>
              <a:off x="5673475" y="3831475"/>
              <a:ext cx="142725" cy="101650"/>
            </a:xfrm>
            <a:custGeom>
              <a:avLst/>
              <a:gdLst/>
              <a:ahLst/>
              <a:cxnLst/>
              <a:rect l="l" t="t" r="r" b="b"/>
              <a:pathLst>
                <a:path w="5709" h="4066" extrusionOk="0">
                  <a:moveTo>
                    <a:pt x="1" y="0"/>
                  </a:moveTo>
                  <a:cubicBezTo>
                    <a:pt x="1" y="0"/>
                    <a:pt x="982" y="4066"/>
                    <a:pt x="3547" y="4066"/>
                  </a:cubicBezTo>
                  <a:cubicBezTo>
                    <a:pt x="3941" y="4066"/>
                    <a:pt x="4372" y="3970"/>
                    <a:pt x="4842" y="3749"/>
                  </a:cubicBezTo>
                  <a:cubicBezTo>
                    <a:pt x="4842" y="3749"/>
                    <a:pt x="5708" y="228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0"/>
            <p:cNvSpPr/>
            <p:nvPr/>
          </p:nvSpPr>
          <p:spPr>
            <a:xfrm>
              <a:off x="5705875" y="3925575"/>
              <a:ext cx="137650" cy="129550"/>
            </a:xfrm>
            <a:custGeom>
              <a:avLst/>
              <a:gdLst/>
              <a:ahLst/>
              <a:cxnLst/>
              <a:rect l="l" t="t" r="r" b="b"/>
              <a:pathLst>
                <a:path w="5506" h="5182" extrusionOk="0">
                  <a:moveTo>
                    <a:pt x="3313" y="0"/>
                  </a:moveTo>
                  <a:cubicBezTo>
                    <a:pt x="2522" y="0"/>
                    <a:pt x="1" y="375"/>
                    <a:pt x="252" y="5181"/>
                  </a:cubicBezTo>
                  <a:cubicBezTo>
                    <a:pt x="252" y="5181"/>
                    <a:pt x="5506" y="3378"/>
                    <a:pt x="3546" y="13"/>
                  </a:cubicBezTo>
                  <a:cubicBezTo>
                    <a:pt x="3546" y="13"/>
                    <a:pt x="3459" y="0"/>
                    <a:pt x="3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0"/>
            <p:cNvSpPr/>
            <p:nvPr/>
          </p:nvSpPr>
          <p:spPr>
            <a:xfrm>
              <a:off x="5690175" y="3843550"/>
              <a:ext cx="104375" cy="197375"/>
            </a:xfrm>
            <a:custGeom>
              <a:avLst/>
              <a:gdLst/>
              <a:ahLst/>
              <a:cxnLst/>
              <a:rect l="l" t="t" r="r" b="b"/>
              <a:pathLst>
                <a:path w="4175" h="7895" fill="none" extrusionOk="0">
                  <a:moveTo>
                    <a:pt x="0" y="0"/>
                  </a:moveTo>
                  <a:lnTo>
                    <a:pt x="4174" y="3294"/>
                  </a:lnTo>
                  <a:lnTo>
                    <a:pt x="1377" y="789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0"/>
            <p:cNvSpPr/>
            <p:nvPr/>
          </p:nvSpPr>
          <p:spPr>
            <a:xfrm>
              <a:off x="5221278" y="3918075"/>
              <a:ext cx="616929" cy="80250"/>
            </a:xfrm>
            <a:custGeom>
              <a:avLst/>
              <a:gdLst/>
              <a:ahLst/>
              <a:cxnLst/>
              <a:rect l="l" t="t" r="r" b="b"/>
              <a:pathLst>
                <a:path w="27474" h="3210" fill="none" extrusionOk="0">
                  <a:moveTo>
                    <a:pt x="0" y="3209"/>
                  </a:moveTo>
                  <a:lnTo>
                    <a:pt x="27474" y="1"/>
                  </a:lnTo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" name="Google Shape;653;p20"/>
          <p:cNvGrpSpPr/>
          <p:nvPr/>
        </p:nvGrpSpPr>
        <p:grpSpPr>
          <a:xfrm rot="9288170" flipH="1">
            <a:off x="6825898" y="1997501"/>
            <a:ext cx="2648362" cy="1025748"/>
            <a:chOff x="5004050" y="3831475"/>
            <a:chExt cx="839475" cy="325150"/>
          </a:xfrm>
        </p:grpSpPr>
        <p:sp>
          <p:nvSpPr>
            <p:cNvPr id="654" name="Google Shape;654;p20"/>
            <p:cNvSpPr/>
            <p:nvPr/>
          </p:nvSpPr>
          <p:spPr>
            <a:xfrm>
              <a:off x="5004050" y="3955550"/>
              <a:ext cx="217600" cy="108275"/>
            </a:xfrm>
            <a:custGeom>
              <a:avLst/>
              <a:gdLst/>
              <a:ahLst/>
              <a:cxnLst/>
              <a:rect l="l" t="t" r="r" b="b"/>
              <a:pathLst>
                <a:path w="8704" h="4331" extrusionOk="0">
                  <a:moveTo>
                    <a:pt x="5469" y="0"/>
                  </a:moveTo>
                  <a:cubicBezTo>
                    <a:pt x="4111" y="0"/>
                    <a:pt x="2303" y="646"/>
                    <a:pt x="0" y="2733"/>
                  </a:cubicBezTo>
                  <a:cubicBezTo>
                    <a:pt x="0" y="2733"/>
                    <a:pt x="2570" y="4331"/>
                    <a:pt x="4997" y="4331"/>
                  </a:cubicBezTo>
                  <a:cubicBezTo>
                    <a:pt x="6505" y="4331"/>
                    <a:pt x="7958" y="3713"/>
                    <a:pt x="8704" y="1710"/>
                  </a:cubicBezTo>
                  <a:cubicBezTo>
                    <a:pt x="8695" y="1710"/>
                    <a:pt x="7679" y="0"/>
                    <a:pt x="5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0"/>
            <p:cNvSpPr/>
            <p:nvPr/>
          </p:nvSpPr>
          <p:spPr>
            <a:xfrm>
              <a:off x="5035275" y="3998300"/>
              <a:ext cx="186025" cy="22025"/>
            </a:xfrm>
            <a:custGeom>
              <a:avLst/>
              <a:gdLst/>
              <a:ahLst/>
              <a:cxnLst/>
              <a:rect l="l" t="t" r="r" b="b"/>
              <a:pathLst>
                <a:path w="7441" h="881" fill="none" extrusionOk="0">
                  <a:moveTo>
                    <a:pt x="7440" y="0"/>
                  </a:moveTo>
                  <a:lnTo>
                    <a:pt x="1" y="88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0"/>
            <p:cNvSpPr/>
            <p:nvPr/>
          </p:nvSpPr>
          <p:spPr>
            <a:xfrm>
              <a:off x="5173350" y="3855250"/>
              <a:ext cx="192425" cy="137325"/>
            </a:xfrm>
            <a:custGeom>
              <a:avLst/>
              <a:gdLst/>
              <a:ahLst/>
              <a:cxnLst/>
              <a:rect l="l" t="t" r="r" b="b"/>
              <a:pathLst>
                <a:path w="7697" h="5493" extrusionOk="0">
                  <a:moveTo>
                    <a:pt x="1" y="1"/>
                  </a:moveTo>
                  <a:cubicBezTo>
                    <a:pt x="1" y="1"/>
                    <a:pt x="1336" y="5493"/>
                    <a:pt x="4786" y="5493"/>
                  </a:cubicBezTo>
                  <a:cubicBezTo>
                    <a:pt x="5313" y="5493"/>
                    <a:pt x="5889" y="5365"/>
                    <a:pt x="6518" y="5069"/>
                  </a:cubicBezTo>
                  <a:cubicBezTo>
                    <a:pt x="6518" y="5069"/>
                    <a:pt x="7696" y="31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0"/>
            <p:cNvSpPr/>
            <p:nvPr/>
          </p:nvSpPr>
          <p:spPr>
            <a:xfrm>
              <a:off x="5216775" y="3982350"/>
              <a:ext cx="185900" cy="174275"/>
            </a:xfrm>
            <a:custGeom>
              <a:avLst/>
              <a:gdLst/>
              <a:ahLst/>
              <a:cxnLst/>
              <a:rect l="l" t="t" r="r" b="b"/>
              <a:pathLst>
                <a:path w="7436" h="6971" extrusionOk="0">
                  <a:moveTo>
                    <a:pt x="4473" y="0"/>
                  </a:moveTo>
                  <a:cubicBezTo>
                    <a:pt x="3413" y="0"/>
                    <a:pt x="0" y="473"/>
                    <a:pt x="337" y="6971"/>
                  </a:cubicBezTo>
                  <a:cubicBezTo>
                    <a:pt x="337" y="6971"/>
                    <a:pt x="7436" y="4543"/>
                    <a:pt x="4781" y="14"/>
                  </a:cubicBezTo>
                  <a:lnTo>
                    <a:pt x="4781" y="14"/>
                  </a:lnTo>
                  <a:cubicBezTo>
                    <a:pt x="4781" y="14"/>
                    <a:pt x="4780" y="14"/>
                    <a:pt x="4779" y="14"/>
                  </a:cubicBezTo>
                  <a:cubicBezTo>
                    <a:pt x="4765" y="14"/>
                    <a:pt x="4653" y="0"/>
                    <a:pt x="4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0"/>
            <p:cNvSpPr/>
            <p:nvPr/>
          </p:nvSpPr>
          <p:spPr>
            <a:xfrm>
              <a:off x="5195725" y="3871575"/>
              <a:ext cx="140575" cy="266250"/>
            </a:xfrm>
            <a:custGeom>
              <a:avLst/>
              <a:gdLst/>
              <a:ahLst/>
              <a:cxnLst/>
              <a:rect l="l" t="t" r="r" b="b"/>
              <a:pathLst>
                <a:path w="5623" h="10650" fill="none" extrusionOk="0">
                  <a:moveTo>
                    <a:pt x="0" y="1"/>
                  </a:moveTo>
                  <a:lnTo>
                    <a:pt x="5623" y="4459"/>
                  </a:lnTo>
                  <a:lnTo>
                    <a:pt x="1846" y="1064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0"/>
            <p:cNvSpPr/>
            <p:nvPr/>
          </p:nvSpPr>
          <p:spPr>
            <a:xfrm>
              <a:off x="5363600" y="3863050"/>
              <a:ext cx="153725" cy="109950"/>
            </a:xfrm>
            <a:custGeom>
              <a:avLst/>
              <a:gdLst/>
              <a:ahLst/>
              <a:cxnLst/>
              <a:rect l="l" t="t" r="r" b="b"/>
              <a:pathLst>
                <a:path w="6149" h="4398" extrusionOk="0">
                  <a:moveTo>
                    <a:pt x="1" y="1"/>
                  </a:moveTo>
                  <a:cubicBezTo>
                    <a:pt x="1" y="1"/>
                    <a:pt x="1060" y="4398"/>
                    <a:pt x="3828" y="4398"/>
                  </a:cubicBezTo>
                  <a:cubicBezTo>
                    <a:pt x="4249" y="4398"/>
                    <a:pt x="4709" y="4296"/>
                    <a:pt x="5212" y="4062"/>
                  </a:cubicBezTo>
                  <a:cubicBezTo>
                    <a:pt x="5212" y="4062"/>
                    <a:pt x="6149" y="25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0"/>
            <p:cNvSpPr/>
            <p:nvPr/>
          </p:nvSpPr>
          <p:spPr>
            <a:xfrm>
              <a:off x="5398275" y="3964925"/>
              <a:ext cx="148875" cy="139525"/>
            </a:xfrm>
            <a:custGeom>
              <a:avLst/>
              <a:gdLst/>
              <a:ahLst/>
              <a:cxnLst/>
              <a:rect l="l" t="t" r="r" b="b"/>
              <a:pathLst>
                <a:path w="5955" h="5581" extrusionOk="0">
                  <a:moveTo>
                    <a:pt x="3562" y="0"/>
                  </a:moveTo>
                  <a:cubicBezTo>
                    <a:pt x="2697" y="0"/>
                    <a:pt x="0" y="412"/>
                    <a:pt x="275" y="5581"/>
                  </a:cubicBezTo>
                  <a:cubicBezTo>
                    <a:pt x="275" y="5581"/>
                    <a:pt x="5954" y="3635"/>
                    <a:pt x="3825" y="15"/>
                  </a:cubicBezTo>
                  <a:cubicBezTo>
                    <a:pt x="3825" y="15"/>
                    <a:pt x="3726" y="0"/>
                    <a:pt x="35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0"/>
            <p:cNvSpPr/>
            <p:nvPr/>
          </p:nvSpPr>
          <p:spPr>
            <a:xfrm>
              <a:off x="5381350" y="3876200"/>
              <a:ext cx="112550" cy="213350"/>
            </a:xfrm>
            <a:custGeom>
              <a:avLst/>
              <a:gdLst/>
              <a:ahLst/>
              <a:cxnLst/>
              <a:rect l="l" t="t" r="r" b="b"/>
              <a:pathLst>
                <a:path w="4502" h="8534" fill="none" extrusionOk="0">
                  <a:moveTo>
                    <a:pt x="1" y="0"/>
                  </a:moveTo>
                  <a:lnTo>
                    <a:pt x="4502" y="3564"/>
                  </a:lnTo>
                  <a:lnTo>
                    <a:pt x="1477" y="853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0"/>
            <p:cNvSpPr/>
            <p:nvPr/>
          </p:nvSpPr>
          <p:spPr>
            <a:xfrm>
              <a:off x="5517650" y="3849925"/>
              <a:ext cx="149825" cy="106925"/>
            </a:xfrm>
            <a:custGeom>
              <a:avLst/>
              <a:gdLst/>
              <a:ahLst/>
              <a:cxnLst/>
              <a:rect l="l" t="t" r="r" b="b"/>
              <a:pathLst>
                <a:path w="5993" h="4277" extrusionOk="0">
                  <a:moveTo>
                    <a:pt x="1" y="1"/>
                  </a:moveTo>
                  <a:cubicBezTo>
                    <a:pt x="1" y="1"/>
                    <a:pt x="1038" y="4276"/>
                    <a:pt x="3724" y="4276"/>
                  </a:cubicBezTo>
                  <a:cubicBezTo>
                    <a:pt x="4133" y="4276"/>
                    <a:pt x="4581" y="4177"/>
                    <a:pt x="5070" y="3948"/>
                  </a:cubicBezTo>
                  <a:cubicBezTo>
                    <a:pt x="5070" y="3948"/>
                    <a:pt x="5992" y="24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0"/>
            <p:cNvSpPr/>
            <p:nvPr/>
          </p:nvSpPr>
          <p:spPr>
            <a:xfrm>
              <a:off x="5551575" y="3948925"/>
              <a:ext cx="144650" cy="135650"/>
            </a:xfrm>
            <a:custGeom>
              <a:avLst/>
              <a:gdLst/>
              <a:ahLst/>
              <a:cxnLst/>
              <a:rect l="l" t="t" r="r" b="b"/>
              <a:pathLst>
                <a:path w="5786" h="5426" extrusionOk="0">
                  <a:moveTo>
                    <a:pt x="3448" y="1"/>
                  </a:moveTo>
                  <a:cubicBezTo>
                    <a:pt x="2596" y="1"/>
                    <a:pt x="1" y="409"/>
                    <a:pt x="262" y="5426"/>
                  </a:cubicBezTo>
                  <a:cubicBezTo>
                    <a:pt x="262" y="5426"/>
                    <a:pt x="5785" y="3537"/>
                    <a:pt x="3713" y="16"/>
                  </a:cubicBezTo>
                  <a:cubicBezTo>
                    <a:pt x="3713" y="16"/>
                    <a:pt x="3613" y="1"/>
                    <a:pt x="3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0"/>
            <p:cNvSpPr/>
            <p:nvPr/>
          </p:nvSpPr>
          <p:spPr>
            <a:xfrm>
              <a:off x="5535050" y="3862700"/>
              <a:ext cx="109350" cy="207325"/>
            </a:xfrm>
            <a:custGeom>
              <a:avLst/>
              <a:gdLst/>
              <a:ahLst/>
              <a:cxnLst/>
              <a:rect l="l" t="t" r="r" b="b"/>
              <a:pathLst>
                <a:path w="4374" h="8293" fill="none" extrusionOk="0">
                  <a:moveTo>
                    <a:pt x="1" y="1"/>
                  </a:moveTo>
                  <a:lnTo>
                    <a:pt x="4374" y="3465"/>
                  </a:lnTo>
                  <a:lnTo>
                    <a:pt x="1435" y="8292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0"/>
            <p:cNvSpPr/>
            <p:nvPr/>
          </p:nvSpPr>
          <p:spPr>
            <a:xfrm>
              <a:off x="5673475" y="3831475"/>
              <a:ext cx="142725" cy="101650"/>
            </a:xfrm>
            <a:custGeom>
              <a:avLst/>
              <a:gdLst/>
              <a:ahLst/>
              <a:cxnLst/>
              <a:rect l="l" t="t" r="r" b="b"/>
              <a:pathLst>
                <a:path w="5709" h="4066" extrusionOk="0">
                  <a:moveTo>
                    <a:pt x="1" y="0"/>
                  </a:moveTo>
                  <a:cubicBezTo>
                    <a:pt x="1" y="0"/>
                    <a:pt x="982" y="4066"/>
                    <a:pt x="3547" y="4066"/>
                  </a:cubicBezTo>
                  <a:cubicBezTo>
                    <a:pt x="3941" y="4066"/>
                    <a:pt x="4372" y="3970"/>
                    <a:pt x="4842" y="3749"/>
                  </a:cubicBezTo>
                  <a:cubicBezTo>
                    <a:pt x="4842" y="3749"/>
                    <a:pt x="5708" y="228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0"/>
            <p:cNvSpPr/>
            <p:nvPr/>
          </p:nvSpPr>
          <p:spPr>
            <a:xfrm>
              <a:off x="5705875" y="3925575"/>
              <a:ext cx="137650" cy="129550"/>
            </a:xfrm>
            <a:custGeom>
              <a:avLst/>
              <a:gdLst/>
              <a:ahLst/>
              <a:cxnLst/>
              <a:rect l="l" t="t" r="r" b="b"/>
              <a:pathLst>
                <a:path w="5506" h="5182" extrusionOk="0">
                  <a:moveTo>
                    <a:pt x="3313" y="0"/>
                  </a:moveTo>
                  <a:cubicBezTo>
                    <a:pt x="2522" y="0"/>
                    <a:pt x="1" y="375"/>
                    <a:pt x="252" y="5181"/>
                  </a:cubicBezTo>
                  <a:cubicBezTo>
                    <a:pt x="252" y="5181"/>
                    <a:pt x="5506" y="3378"/>
                    <a:pt x="3546" y="13"/>
                  </a:cubicBezTo>
                  <a:cubicBezTo>
                    <a:pt x="3546" y="13"/>
                    <a:pt x="3459" y="0"/>
                    <a:pt x="3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0"/>
            <p:cNvSpPr/>
            <p:nvPr/>
          </p:nvSpPr>
          <p:spPr>
            <a:xfrm>
              <a:off x="5690175" y="3843550"/>
              <a:ext cx="104375" cy="197375"/>
            </a:xfrm>
            <a:custGeom>
              <a:avLst/>
              <a:gdLst/>
              <a:ahLst/>
              <a:cxnLst/>
              <a:rect l="l" t="t" r="r" b="b"/>
              <a:pathLst>
                <a:path w="4175" h="7895" fill="none" extrusionOk="0">
                  <a:moveTo>
                    <a:pt x="0" y="0"/>
                  </a:moveTo>
                  <a:lnTo>
                    <a:pt x="4174" y="3294"/>
                  </a:lnTo>
                  <a:lnTo>
                    <a:pt x="1377" y="789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0"/>
            <p:cNvSpPr/>
            <p:nvPr/>
          </p:nvSpPr>
          <p:spPr>
            <a:xfrm>
              <a:off x="5221278" y="3918075"/>
              <a:ext cx="616929" cy="80250"/>
            </a:xfrm>
            <a:custGeom>
              <a:avLst/>
              <a:gdLst/>
              <a:ahLst/>
              <a:cxnLst/>
              <a:rect l="l" t="t" r="r" b="b"/>
              <a:pathLst>
                <a:path w="27474" h="3210" fill="none" extrusionOk="0">
                  <a:moveTo>
                    <a:pt x="0" y="3209"/>
                  </a:moveTo>
                  <a:lnTo>
                    <a:pt x="27474" y="1"/>
                  </a:lnTo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669;p20"/>
          <p:cNvGrpSpPr/>
          <p:nvPr/>
        </p:nvGrpSpPr>
        <p:grpSpPr>
          <a:xfrm rot="-3066028" flipH="1">
            <a:off x="6865347" y="-416851"/>
            <a:ext cx="1612469" cy="1096736"/>
            <a:chOff x="5108400" y="1920800"/>
            <a:chExt cx="979550" cy="666250"/>
          </a:xfrm>
        </p:grpSpPr>
        <p:sp>
          <p:nvSpPr>
            <p:cNvPr id="670" name="Google Shape;670;p20"/>
            <p:cNvSpPr/>
            <p:nvPr/>
          </p:nvSpPr>
          <p:spPr>
            <a:xfrm>
              <a:off x="5357575" y="1920800"/>
              <a:ext cx="730375" cy="650950"/>
            </a:xfrm>
            <a:custGeom>
              <a:avLst/>
              <a:gdLst/>
              <a:ahLst/>
              <a:cxnLst/>
              <a:rect l="l" t="t" r="r" b="b"/>
              <a:pathLst>
                <a:path w="29215" h="26038" extrusionOk="0">
                  <a:moveTo>
                    <a:pt x="24888" y="1"/>
                  </a:moveTo>
                  <a:cubicBezTo>
                    <a:pt x="21608" y="1"/>
                    <a:pt x="21559" y="5028"/>
                    <a:pt x="20332" y="5764"/>
                  </a:cubicBezTo>
                  <a:cubicBezTo>
                    <a:pt x="20105" y="5900"/>
                    <a:pt x="19908" y="5963"/>
                    <a:pt x="19739" y="5963"/>
                  </a:cubicBezTo>
                  <a:cubicBezTo>
                    <a:pt x="18955" y="5963"/>
                    <a:pt x="18766" y="4610"/>
                    <a:pt x="18941" y="2882"/>
                  </a:cubicBezTo>
                  <a:cubicBezTo>
                    <a:pt x="19096" y="1454"/>
                    <a:pt x="18707" y="538"/>
                    <a:pt x="17904" y="538"/>
                  </a:cubicBezTo>
                  <a:cubicBezTo>
                    <a:pt x="17534" y="538"/>
                    <a:pt x="17075" y="733"/>
                    <a:pt x="16541" y="1164"/>
                  </a:cubicBezTo>
                  <a:cubicBezTo>
                    <a:pt x="14852" y="2527"/>
                    <a:pt x="16555" y="6247"/>
                    <a:pt x="15476" y="6942"/>
                  </a:cubicBezTo>
                  <a:cubicBezTo>
                    <a:pt x="15300" y="7055"/>
                    <a:pt x="15132" y="7110"/>
                    <a:pt x="14976" y="7110"/>
                  </a:cubicBezTo>
                  <a:cubicBezTo>
                    <a:pt x="14162" y="7110"/>
                    <a:pt x="13633" y="5631"/>
                    <a:pt x="13574" y="3024"/>
                  </a:cubicBezTo>
                  <a:cubicBezTo>
                    <a:pt x="13533" y="1231"/>
                    <a:pt x="12772" y="257"/>
                    <a:pt x="11836" y="257"/>
                  </a:cubicBezTo>
                  <a:cubicBezTo>
                    <a:pt x="11141" y="257"/>
                    <a:pt x="10349" y="793"/>
                    <a:pt x="9684" y="1930"/>
                  </a:cubicBezTo>
                  <a:cubicBezTo>
                    <a:pt x="8122" y="4600"/>
                    <a:pt x="10550" y="9881"/>
                    <a:pt x="9854" y="10747"/>
                  </a:cubicBezTo>
                  <a:cubicBezTo>
                    <a:pt x="9676" y="10968"/>
                    <a:pt x="9506" y="11070"/>
                    <a:pt x="9338" y="11070"/>
                  </a:cubicBezTo>
                  <a:cubicBezTo>
                    <a:pt x="8847" y="11070"/>
                    <a:pt x="8373" y="10202"/>
                    <a:pt x="7781" y="8902"/>
                  </a:cubicBezTo>
                  <a:cubicBezTo>
                    <a:pt x="7224" y="7646"/>
                    <a:pt x="6328" y="5256"/>
                    <a:pt x="4819" y="5256"/>
                  </a:cubicBezTo>
                  <a:cubicBezTo>
                    <a:pt x="4212" y="5256"/>
                    <a:pt x="3506" y="5643"/>
                    <a:pt x="2684" y="6644"/>
                  </a:cubicBezTo>
                  <a:cubicBezTo>
                    <a:pt x="1" y="9924"/>
                    <a:pt x="5083" y="19650"/>
                    <a:pt x="5737" y="20871"/>
                  </a:cubicBezTo>
                  <a:lnTo>
                    <a:pt x="5808" y="20998"/>
                  </a:lnTo>
                  <a:lnTo>
                    <a:pt x="10479" y="24377"/>
                  </a:lnTo>
                  <a:cubicBezTo>
                    <a:pt x="11972" y="25535"/>
                    <a:pt x="13870" y="26037"/>
                    <a:pt x="15533" y="26037"/>
                  </a:cubicBezTo>
                  <a:cubicBezTo>
                    <a:pt x="16889" y="26037"/>
                    <a:pt x="18089" y="25703"/>
                    <a:pt x="18785" y="25116"/>
                  </a:cubicBezTo>
                  <a:cubicBezTo>
                    <a:pt x="20332" y="23810"/>
                    <a:pt x="18657" y="22674"/>
                    <a:pt x="17422" y="21467"/>
                  </a:cubicBezTo>
                  <a:cubicBezTo>
                    <a:pt x="16433" y="20490"/>
                    <a:pt x="16738" y="19764"/>
                    <a:pt x="18193" y="19764"/>
                  </a:cubicBezTo>
                  <a:cubicBezTo>
                    <a:pt x="18535" y="19764"/>
                    <a:pt x="18941" y="19804"/>
                    <a:pt x="19409" y="19891"/>
                  </a:cubicBezTo>
                  <a:cubicBezTo>
                    <a:pt x="19867" y="19975"/>
                    <a:pt x="20378" y="20020"/>
                    <a:pt x="20909" y="20020"/>
                  </a:cubicBezTo>
                  <a:cubicBezTo>
                    <a:pt x="23232" y="20020"/>
                    <a:pt x="25936" y="19166"/>
                    <a:pt x="26168" y="17051"/>
                  </a:cubicBezTo>
                  <a:cubicBezTo>
                    <a:pt x="26466" y="14439"/>
                    <a:pt x="23867" y="15717"/>
                    <a:pt x="22448" y="14595"/>
                  </a:cubicBezTo>
                  <a:cubicBezTo>
                    <a:pt x="21215" y="13599"/>
                    <a:pt x="22592" y="12800"/>
                    <a:pt x="24261" y="12800"/>
                  </a:cubicBezTo>
                  <a:cubicBezTo>
                    <a:pt x="24495" y="12800"/>
                    <a:pt x="24735" y="12815"/>
                    <a:pt x="24975" y="12849"/>
                  </a:cubicBezTo>
                  <a:cubicBezTo>
                    <a:pt x="25130" y="12870"/>
                    <a:pt x="25287" y="12881"/>
                    <a:pt x="25445" y="12881"/>
                  </a:cubicBezTo>
                  <a:cubicBezTo>
                    <a:pt x="27272" y="12881"/>
                    <a:pt x="29214" y="11492"/>
                    <a:pt x="29149" y="9768"/>
                  </a:cubicBezTo>
                  <a:cubicBezTo>
                    <a:pt x="29123" y="9066"/>
                    <a:pt x="28723" y="8838"/>
                    <a:pt x="28161" y="8838"/>
                  </a:cubicBezTo>
                  <a:cubicBezTo>
                    <a:pt x="27223" y="8838"/>
                    <a:pt x="25831" y="9473"/>
                    <a:pt x="24961" y="9597"/>
                  </a:cubicBezTo>
                  <a:cubicBezTo>
                    <a:pt x="24900" y="9607"/>
                    <a:pt x="24842" y="9611"/>
                    <a:pt x="24786" y="9611"/>
                  </a:cubicBezTo>
                  <a:cubicBezTo>
                    <a:pt x="23577" y="9611"/>
                    <a:pt x="23556" y="7454"/>
                    <a:pt x="25742" y="5608"/>
                  </a:cubicBezTo>
                  <a:cubicBezTo>
                    <a:pt x="28042" y="3691"/>
                    <a:pt x="29021" y="496"/>
                    <a:pt x="25316" y="28"/>
                  </a:cubicBezTo>
                  <a:cubicBezTo>
                    <a:pt x="25167" y="10"/>
                    <a:pt x="25024" y="1"/>
                    <a:pt x="24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0"/>
            <p:cNvSpPr/>
            <p:nvPr/>
          </p:nvSpPr>
          <p:spPr>
            <a:xfrm>
              <a:off x="5108400" y="1932125"/>
              <a:ext cx="915800" cy="654925"/>
            </a:xfrm>
            <a:custGeom>
              <a:avLst/>
              <a:gdLst/>
              <a:ahLst/>
              <a:cxnLst/>
              <a:rect l="l" t="t" r="r" b="b"/>
              <a:pathLst>
                <a:path w="36632" h="26197" fill="none" extrusionOk="0">
                  <a:moveTo>
                    <a:pt x="0" y="21852"/>
                  </a:moveTo>
                  <a:cubicBezTo>
                    <a:pt x="0" y="21852"/>
                    <a:pt x="2315" y="26196"/>
                    <a:pt x="13162" y="21908"/>
                  </a:cubicBezTo>
                  <a:cubicBezTo>
                    <a:pt x="24024" y="17606"/>
                    <a:pt x="28311" y="11501"/>
                    <a:pt x="29973" y="8008"/>
                  </a:cubicBezTo>
                  <a:cubicBezTo>
                    <a:pt x="31648" y="4516"/>
                    <a:pt x="34189" y="327"/>
                    <a:pt x="36631" y="1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0"/>
            <p:cNvSpPr/>
            <p:nvPr/>
          </p:nvSpPr>
          <p:spPr>
            <a:xfrm>
              <a:off x="5792400" y="2169250"/>
              <a:ext cx="291425" cy="63550"/>
            </a:xfrm>
            <a:custGeom>
              <a:avLst/>
              <a:gdLst/>
              <a:ahLst/>
              <a:cxnLst/>
              <a:rect l="l" t="t" r="r" b="b"/>
              <a:pathLst>
                <a:path w="11657" h="2542" fill="none" extrusionOk="0">
                  <a:moveTo>
                    <a:pt x="0" y="2542"/>
                  </a:moveTo>
                  <a:cubicBezTo>
                    <a:pt x="0" y="2542"/>
                    <a:pt x="1746" y="710"/>
                    <a:pt x="4089" y="696"/>
                  </a:cubicBezTo>
                  <a:cubicBezTo>
                    <a:pt x="6418" y="696"/>
                    <a:pt x="8945" y="1903"/>
                    <a:pt x="11657" y="0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0"/>
            <p:cNvSpPr/>
            <p:nvPr/>
          </p:nvSpPr>
          <p:spPr>
            <a:xfrm>
              <a:off x="5769325" y="1941000"/>
              <a:ext cx="55025" cy="281150"/>
            </a:xfrm>
            <a:custGeom>
              <a:avLst/>
              <a:gdLst/>
              <a:ahLst/>
              <a:cxnLst/>
              <a:rect l="l" t="t" r="r" b="b"/>
              <a:pathLst>
                <a:path w="2201" h="11246" fill="none" extrusionOk="0">
                  <a:moveTo>
                    <a:pt x="625" y="1"/>
                  </a:moveTo>
                  <a:cubicBezTo>
                    <a:pt x="100" y="1321"/>
                    <a:pt x="0" y="2769"/>
                    <a:pt x="341" y="4147"/>
                  </a:cubicBezTo>
                  <a:cubicBezTo>
                    <a:pt x="895" y="6404"/>
                    <a:pt x="2201" y="9400"/>
                    <a:pt x="1150" y="11246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0"/>
            <p:cNvSpPr/>
            <p:nvPr/>
          </p:nvSpPr>
          <p:spPr>
            <a:xfrm>
              <a:off x="5702950" y="2298450"/>
              <a:ext cx="297100" cy="107925"/>
            </a:xfrm>
            <a:custGeom>
              <a:avLst/>
              <a:gdLst/>
              <a:ahLst/>
              <a:cxnLst/>
              <a:rect l="l" t="t" r="r" b="b"/>
              <a:pathLst>
                <a:path w="11884" h="4317" fill="none" extrusionOk="0">
                  <a:moveTo>
                    <a:pt x="0" y="980"/>
                  </a:moveTo>
                  <a:cubicBezTo>
                    <a:pt x="0" y="980"/>
                    <a:pt x="2669" y="0"/>
                    <a:pt x="4544" y="1562"/>
                  </a:cubicBezTo>
                  <a:cubicBezTo>
                    <a:pt x="6418" y="3124"/>
                    <a:pt x="9399" y="4316"/>
                    <a:pt x="11884" y="3195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0"/>
            <p:cNvSpPr/>
            <p:nvPr/>
          </p:nvSpPr>
          <p:spPr>
            <a:xfrm>
              <a:off x="5569125" y="2414875"/>
              <a:ext cx="258775" cy="146600"/>
            </a:xfrm>
            <a:custGeom>
              <a:avLst/>
              <a:gdLst/>
              <a:ahLst/>
              <a:cxnLst/>
              <a:rect l="l" t="t" r="r" b="b"/>
              <a:pathLst>
                <a:path w="10351" h="5864" fill="none" extrusionOk="0">
                  <a:moveTo>
                    <a:pt x="1" y="99"/>
                  </a:moveTo>
                  <a:cubicBezTo>
                    <a:pt x="1" y="99"/>
                    <a:pt x="3422" y="0"/>
                    <a:pt x="5339" y="2187"/>
                  </a:cubicBezTo>
                  <a:cubicBezTo>
                    <a:pt x="7256" y="4373"/>
                    <a:pt x="8207" y="5864"/>
                    <a:pt x="10351" y="5424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0"/>
            <p:cNvSpPr/>
            <p:nvPr/>
          </p:nvSpPr>
          <p:spPr>
            <a:xfrm>
              <a:off x="5600725" y="1930000"/>
              <a:ext cx="120700" cy="412125"/>
            </a:xfrm>
            <a:custGeom>
              <a:avLst/>
              <a:gdLst/>
              <a:ahLst/>
              <a:cxnLst/>
              <a:rect l="l" t="t" r="r" b="b"/>
              <a:pathLst>
                <a:path w="4828" h="16485" fill="none" extrusionOk="0">
                  <a:moveTo>
                    <a:pt x="3337" y="16484"/>
                  </a:moveTo>
                  <a:cubicBezTo>
                    <a:pt x="3337" y="16484"/>
                    <a:pt x="4828" y="14000"/>
                    <a:pt x="3095" y="9868"/>
                  </a:cubicBezTo>
                  <a:cubicBezTo>
                    <a:pt x="1377" y="5737"/>
                    <a:pt x="0" y="2116"/>
                    <a:pt x="2158" y="1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0"/>
            <p:cNvSpPr/>
            <p:nvPr/>
          </p:nvSpPr>
          <p:spPr>
            <a:xfrm>
              <a:off x="5434250" y="2053525"/>
              <a:ext cx="157975" cy="378400"/>
            </a:xfrm>
            <a:custGeom>
              <a:avLst/>
              <a:gdLst/>
              <a:ahLst/>
              <a:cxnLst/>
              <a:rect l="l" t="t" r="r" b="b"/>
              <a:pathLst>
                <a:path w="6319" h="15136" fill="none" extrusionOk="0">
                  <a:moveTo>
                    <a:pt x="1647" y="1"/>
                  </a:moveTo>
                  <a:cubicBezTo>
                    <a:pt x="1647" y="1"/>
                    <a:pt x="0" y="2002"/>
                    <a:pt x="1747" y="5055"/>
                  </a:cubicBezTo>
                  <a:cubicBezTo>
                    <a:pt x="3479" y="8122"/>
                    <a:pt x="6318" y="13773"/>
                    <a:pt x="4217" y="15136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" name="Google Shape;678;p20"/>
          <p:cNvGrpSpPr/>
          <p:nvPr/>
        </p:nvGrpSpPr>
        <p:grpSpPr>
          <a:xfrm rot="1103786" flipH="1">
            <a:off x="7991904" y="3862750"/>
            <a:ext cx="1612461" cy="1096730"/>
            <a:chOff x="5108400" y="1920800"/>
            <a:chExt cx="979550" cy="666250"/>
          </a:xfrm>
        </p:grpSpPr>
        <p:sp>
          <p:nvSpPr>
            <p:cNvPr id="679" name="Google Shape;679;p20"/>
            <p:cNvSpPr/>
            <p:nvPr/>
          </p:nvSpPr>
          <p:spPr>
            <a:xfrm>
              <a:off x="5357575" y="1920800"/>
              <a:ext cx="730375" cy="650950"/>
            </a:xfrm>
            <a:custGeom>
              <a:avLst/>
              <a:gdLst/>
              <a:ahLst/>
              <a:cxnLst/>
              <a:rect l="l" t="t" r="r" b="b"/>
              <a:pathLst>
                <a:path w="29215" h="26038" extrusionOk="0">
                  <a:moveTo>
                    <a:pt x="24888" y="1"/>
                  </a:moveTo>
                  <a:cubicBezTo>
                    <a:pt x="21608" y="1"/>
                    <a:pt x="21559" y="5028"/>
                    <a:pt x="20332" y="5764"/>
                  </a:cubicBezTo>
                  <a:cubicBezTo>
                    <a:pt x="20105" y="5900"/>
                    <a:pt x="19908" y="5963"/>
                    <a:pt x="19739" y="5963"/>
                  </a:cubicBezTo>
                  <a:cubicBezTo>
                    <a:pt x="18955" y="5963"/>
                    <a:pt x="18766" y="4610"/>
                    <a:pt x="18941" y="2882"/>
                  </a:cubicBezTo>
                  <a:cubicBezTo>
                    <a:pt x="19096" y="1454"/>
                    <a:pt x="18707" y="538"/>
                    <a:pt x="17904" y="538"/>
                  </a:cubicBezTo>
                  <a:cubicBezTo>
                    <a:pt x="17534" y="538"/>
                    <a:pt x="17075" y="733"/>
                    <a:pt x="16541" y="1164"/>
                  </a:cubicBezTo>
                  <a:cubicBezTo>
                    <a:pt x="14852" y="2527"/>
                    <a:pt x="16555" y="6247"/>
                    <a:pt x="15476" y="6942"/>
                  </a:cubicBezTo>
                  <a:cubicBezTo>
                    <a:pt x="15300" y="7055"/>
                    <a:pt x="15132" y="7110"/>
                    <a:pt x="14976" y="7110"/>
                  </a:cubicBezTo>
                  <a:cubicBezTo>
                    <a:pt x="14162" y="7110"/>
                    <a:pt x="13633" y="5631"/>
                    <a:pt x="13574" y="3024"/>
                  </a:cubicBezTo>
                  <a:cubicBezTo>
                    <a:pt x="13533" y="1231"/>
                    <a:pt x="12772" y="257"/>
                    <a:pt x="11836" y="257"/>
                  </a:cubicBezTo>
                  <a:cubicBezTo>
                    <a:pt x="11141" y="257"/>
                    <a:pt x="10349" y="793"/>
                    <a:pt x="9684" y="1930"/>
                  </a:cubicBezTo>
                  <a:cubicBezTo>
                    <a:pt x="8122" y="4600"/>
                    <a:pt x="10550" y="9881"/>
                    <a:pt x="9854" y="10747"/>
                  </a:cubicBezTo>
                  <a:cubicBezTo>
                    <a:pt x="9676" y="10968"/>
                    <a:pt x="9506" y="11070"/>
                    <a:pt x="9338" y="11070"/>
                  </a:cubicBezTo>
                  <a:cubicBezTo>
                    <a:pt x="8847" y="11070"/>
                    <a:pt x="8373" y="10202"/>
                    <a:pt x="7781" y="8902"/>
                  </a:cubicBezTo>
                  <a:cubicBezTo>
                    <a:pt x="7224" y="7646"/>
                    <a:pt x="6328" y="5256"/>
                    <a:pt x="4819" y="5256"/>
                  </a:cubicBezTo>
                  <a:cubicBezTo>
                    <a:pt x="4212" y="5256"/>
                    <a:pt x="3506" y="5643"/>
                    <a:pt x="2684" y="6644"/>
                  </a:cubicBezTo>
                  <a:cubicBezTo>
                    <a:pt x="1" y="9924"/>
                    <a:pt x="5083" y="19650"/>
                    <a:pt x="5737" y="20871"/>
                  </a:cubicBezTo>
                  <a:lnTo>
                    <a:pt x="5808" y="20998"/>
                  </a:lnTo>
                  <a:lnTo>
                    <a:pt x="10479" y="24377"/>
                  </a:lnTo>
                  <a:cubicBezTo>
                    <a:pt x="11972" y="25535"/>
                    <a:pt x="13870" y="26037"/>
                    <a:pt x="15533" y="26037"/>
                  </a:cubicBezTo>
                  <a:cubicBezTo>
                    <a:pt x="16889" y="26037"/>
                    <a:pt x="18089" y="25703"/>
                    <a:pt x="18785" y="25116"/>
                  </a:cubicBezTo>
                  <a:cubicBezTo>
                    <a:pt x="20332" y="23810"/>
                    <a:pt x="18657" y="22674"/>
                    <a:pt x="17422" y="21467"/>
                  </a:cubicBezTo>
                  <a:cubicBezTo>
                    <a:pt x="16433" y="20490"/>
                    <a:pt x="16738" y="19764"/>
                    <a:pt x="18193" y="19764"/>
                  </a:cubicBezTo>
                  <a:cubicBezTo>
                    <a:pt x="18535" y="19764"/>
                    <a:pt x="18941" y="19804"/>
                    <a:pt x="19409" y="19891"/>
                  </a:cubicBezTo>
                  <a:cubicBezTo>
                    <a:pt x="19867" y="19975"/>
                    <a:pt x="20378" y="20020"/>
                    <a:pt x="20909" y="20020"/>
                  </a:cubicBezTo>
                  <a:cubicBezTo>
                    <a:pt x="23232" y="20020"/>
                    <a:pt x="25936" y="19166"/>
                    <a:pt x="26168" y="17051"/>
                  </a:cubicBezTo>
                  <a:cubicBezTo>
                    <a:pt x="26466" y="14439"/>
                    <a:pt x="23867" y="15717"/>
                    <a:pt x="22448" y="14595"/>
                  </a:cubicBezTo>
                  <a:cubicBezTo>
                    <a:pt x="21215" y="13599"/>
                    <a:pt x="22592" y="12800"/>
                    <a:pt x="24261" y="12800"/>
                  </a:cubicBezTo>
                  <a:cubicBezTo>
                    <a:pt x="24495" y="12800"/>
                    <a:pt x="24735" y="12815"/>
                    <a:pt x="24975" y="12849"/>
                  </a:cubicBezTo>
                  <a:cubicBezTo>
                    <a:pt x="25130" y="12870"/>
                    <a:pt x="25287" y="12881"/>
                    <a:pt x="25445" y="12881"/>
                  </a:cubicBezTo>
                  <a:cubicBezTo>
                    <a:pt x="27272" y="12881"/>
                    <a:pt x="29214" y="11492"/>
                    <a:pt x="29149" y="9768"/>
                  </a:cubicBezTo>
                  <a:cubicBezTo>
                    <a:pt x="29123" y="9066"/>
                    <a:pt x="28723" y="8838"/>
                    <a:pt x="28161" y="8838"/>
                  </a:cubicBezTo>
                  <a:cubicBezTo>
                    <a:pt x="27223" y="8838"/>
                    <a:pt x="25831" y="9473"/>
                    <a:pt x="24961" y="9597"/>
                  </a:cubicBezTo>
                  <a:cubicBezTo>
                    <a:pt x="24900" y="9607"/>
                    <a:pt x="24842" y="9611"/>
                    <a:pt x="24786" y="9611"/>
                  </a:cubicBezTo>
                  <a:cubicBezTo>
                    <a:pt x="23577" y="9611"/>
                    <a:pt x="23556" y="7454"/>
                    <a:pt x="25742" y="5608"/>
                  </a:cubicBezTo>
                  <a:cubicBezTo>
                    <a:pt x="28042" y="3691"/>
                    <a:pt x="29021" y="496"/>
                    <a:pt x="25316" y="28"/>
                  </a:cubicBezTo>
                  <a:cubicBezTo>
                    <a:pt x="25167" y="10"/>
                    <a:pt x="25024" y="1"/>
                    <a:pt x="24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0"/>
            <p:cNvSpPr/>
            <p:nvPr/>
          </p:nvSpPr>
          <p:spPr>
            <a:xfrm>
              <a:off x="5108400" y="1932125"/>
              <a:ext cx="915800" cy="654925"/>
            </a:xfrm>
            <a:custGeom>
              <a:avLst/>
              <a:gdLst/>
              <a:ahLst/>
              <a:cxnLst/>
              <a:rect l="l" t="t" r="r" b="b"/>
              <a:pathLst>
                <a:path w="36632" h="26197" fill="none" extrusionOk="0">
                  <a:moveTo>
                    <a:pt x="0" y="21852"/>
                  </a:moveTo>
                  <a:cubicBezTo>
                    <a:pt x="0" y="21852"/>
                    <a:pt x="2315" y="26196"/>
                    <a:pt x="13162" y="21908"/>
                  </a:cubicBezTo>
                  <a:cubicBezTo>
                    <a:pt x="24024" y="17606"/>
                    <a:pt x="28311" y="11501"/>
                    <a:pt x="29973" y="8008"/>
                  </a:cubicBezTo>
                  <a:cubicBezTo>
                    <a:pt x="31648" y="4516"/>
                    <a:pt x="34189" y="327"/>
                    <a:pt x="36631" y="1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0"/>
            <p:cNvSpPr/>
            <p:nvPr/>
          </p:nvSpPr>
          <p:spPr>
            <a:xfrm>
              <a:off x="5792400" y="2169250"/>
              <a:ext cx="291425" cy="63550"/>
            </a:xfrm>
            <a:custGeom>
              <a:avLst/>
              <a:gdLst/>
              <a:ahLst/>
              <a:cxnLst/>
              <a:rect l="l" t="t" r="r" b="b"/>
              <a:pathLst>
                <a:path w="11657" h="2542" fill="none" extrusionOk="0">
                  <a:moveTo>
                    <a:pt x="0" y="2542"/>
                  </a:moveTo>
                  <a:cubicBezTo>
                    <a:pt x="0" y="2542"/>
                    <a:pt x="1746" y="710"/>
                    <a:pt x="4089" y="696"/>
                  </a:cubicBezTo>
                  <a:cubicBezTo>
                    <a:pt x="6418" y="696"/>
                    <a:pt x="8945" y="1903"/>
                    <a:pt x="11657" y="0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0"/>
            <p:cNvSpPr/>
            <p:nvPr/>
          </p:nvSpPr>
          <p:spPr>
            <a:xfrm>
              <a:off x="5769325" y="1941000"/>
              <a:ext cx="55025" cy="281150"/>
            </a:xfrm>
            <a:custGeom>
              <a:avLst/>
              <a:gdLst/>
              <a:ahLst/>
              <a:cxnLst/>
              <a:rect l="l" t="t" r="r" b="b"/>
              <a:pathLst>
                <a:path w="2201" h="11246" fill="none" extrusionOk="0">
                  <a:moveTo>
                    <a:pt x="625" y="1"/>
                  </a:moveTo>
                  <a:cubicBezTo>
                    <a:pt x="100" y="1321"/>
                    <a:pt x="0" y="2769"/>
                    <a:pt x="341" y="4147"/>
                  </a:cubicBezTo>
                  <a:cubicBezTo>
                    <a:pt x="895" y="6404"/>
                    <a:pt x="2201" y="9400"/>
                    <a:pt x="1150" y="11246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0"/>
            <p:cNvSpPr/>
            <p:nvPr/>
          </p:nvSpPr>
          <p:spPr>
            <a:xfrm>
              <a:off x="5702950" y="2298450"/>
              <a:ext cx="297100" cy="107925"/>
            </a:xfrm>
            <a:custGeom>
              <a:avLst/>
              <a:gdLst/>
              <a:ahLst/>
              <a:cxnLst/>
              <a:rect l="l" t="t" r="r" b="b"/>
              <a:pathLst>
                <a:path w="11884" h="4317" fill="none" extrusionOk="0">
                  <a:moveTo>
                    <a:pt x="0" y="980"/>
                  </a:moveTo>
                  <a:cubicBezTo>
                    <a:pt x="0" y="980"/>
                    <a:pt x="2669" y="0"/>
                    <a:pt x="4544" y="1562"/>
                  </a:cubicBezTo>
                  <a:cubicBezTo>
                    <a:pt x="6418" y="3124"/>
                    <a:pt x="9399" y="4316"/>
                    <a:pt x="11884" y="3195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0"/>
            <p:cNvSpPr/>
            <p:nvPr/>
          </p:nvSpPr>
          <p:spPr>
            <a:xfrm>
              <a:off x="5569125" y="2414875"/>
              <a:ext cx="258775" cy="146600"/>
            </a:xfrm>
            <a:custGeom>
              <a:avLst/>
              <a:gdLst/>
              <a:ahLst/>
              <a:cxnLst/>
              <a:rect l="l" t="t" r="r" b="b"/>
              <a:pathLst>
                <a:path w="10351" h="5864" fill="none" extrusionOk="0">
                  <a:moveTo>
                    <a:pt x="1" y="99"/>
                  </a:moveTo>
                  <a:cubicBezTo>
                    <a:pt x="1" y="99"/>
                    <a:pt x="3422" y="0"/>
                    <a:pt x="5339" y="2187"/>
                  </a:cubicBezTo>
                  <a:cubicBezTo>
                    <a:pt x="7256" y="4373"/>
                    <a:pt x="8207" y="5864"/>
                    <a:pt x="10351" y="5424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0"/>
            <p:cNvSpPr/>
            <p:nvPr/>
          </p:nvSpPr>
          <p:spPr>
            <a:xfrm>
              <a:off x="5600725" y="1930000"/>
              <a:ext cx="120700" cy="412125"/>
            </a:xfrm>
            <a:custGeom>
              <a:avLst/>
              <a:gdLst/>
              <a:ahLst/>
              <a:cxnLst/>
              <a:rect l="l" t="t" r="r" b="b"/>
              <a:pathLst>
                <a:path w="4828" h="16485" fill="none" extrusionOk="0">
                  <a:moveTo>
                    <a:pt x="3337" y="16484"/>
                  </a:moveTo>
                  <a:cubicBezTo>
                    <a:pt x="3337" y="16484"/>
                    <a:pt x="4828" y="14000"/>
                    <a:pt x="3095" y="9868"/>
                  </a:cubicBezTo>
                  <a:cubicBezTo>
                    <a:pt x="1377" y="5737"/>
                    <a:pt x="0" y="2116"/>
                    <a:pt x="2158" y="1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0"/>
            <p:cNvSpPr/>
            <p:nvPr/>
          </p:nvSpPr>
          <p:spPr>
            <a:xfrm>
              <a:off x="5434250" y="2053525"/>
              <a:ext cx="157975" cy="378400"/>
            </a:xfrm>
            <a:custGeom>
              <a:avLst/>
              <a:gdLst/>
              <a:ahLst/>
              <a:cxnLst/>
              <a:rect l="l" t="t" r="r" b="b"/>
              <a:pathLst>
                <a:path w="6319" h="15136" fill="none" extrusionOk="0">
                  <a:moveTo>
                    <a:pt x="1647" y="1"/>
                  </a:moveTo>
                  <a:cubicBezTo>
                    <a:pt x="1647" y="1"/>
                    <a:pt x="0" y="2002"/>
                    <a:pt x="1747" y="5055"/>
                  </a:cubicBezTo>
                  <a:cubicBezTo>
                    <a:pt x="3479" y="8122"/>
                    <a:pt x="6318" y="13773"/>
                    <a:pt x="4217" y="15136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89" name="Google Shape;689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90" name="Google Shape;690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2"/>
          <p:cNvSpPr/>
          <p:nvPr/>
        </p:nvSpPr>
        <p:spPr>
          <a:xfrm rot="-6795534">
            <a:off x="-2045787" y="1144351"/>
            <a:ext cx="4350891" cy="2854817"/>
          </a:xfrm>
          <a:custGeom>
            <a:avLst/>
            <a:gdLst/>
            <a:ahLst/>
            <a:cxnLst/>
            <a:rect l="l" t="t" r="r" b="b"/>
            <a:pathLst>
              <a:path w="119251" h="78246" extrusionOk="0">
                <a:moveTo>
                  <a:pt x="41005" y="1"/>
                </a:moveTo>
                <a:cubicBezTo>
                  <a:pt x="20034" y="1"/>
                  <a:pt x="4445" y="28141"/>
                  <a:pt x="4445" y="28141"/>
                </a:cubicBezTo>
                <a:cubicBezTo>
                  <a:pt x="1" y="60200"/>
                  <a:pt x="17266" y="74427"/>
                  <a:pt x="33210" y="74427"/>
                </a:cubicBezTo>
                <a:cubicBezTo>
                  <a:pt x="38378" y="74427"/>
                  <a:pt x="43419" y="72922"/>
                  <a:pt x="47536" y="70039"/>
                </a:cubicBezTo>
                <a:cubicBezTo>
                  <a:pt x="50915" y="67683"/>
                  <a:pt x="53556" y="66675"/>
                  <a:pt x="56083" y="66675"/>
                </a:cubicBezTo>
                <a:cubicBezTo>
                  <a:pt x="60598" y="66675"/>
                  <a:pt x="64787" y="69883"/>
                  <a:pt x="72127" y="74483"/>
                </a:cubicBezTo>
                <a:cubicBezTo>
                  <a:pt x="76003" y="76897"/>
                  <a:pt x="81285" y="78246"/>
                  <a:pt x="86808" y="78246"/>
                </a:cubicBezTo>
                <a:cubicBezTo>
                  <a:pt x="97698" y="78246"/>
                  <a:pt x="109581" y="73049"/>
                  <a:pt x="113585" y="60711"/>
                </a:cubicBezTo>
                <a:cubicBezTo>
                  <a:pt x="119250" y="43248"/>
                  <a:pt x="103845" y="26537"/>
                  <a:pt x="86084" y="26537"/>
                </a:cubicBezTo>
                <a:cubicBezTo>
                  <a:pt x="84891" y="26537"/>
                  <a:pt x="83698" y="26608"/>
                  <a:pt x="82520" y="26764"/>
                </a:cubicBezTo>
                <a:cubicBezTo>
                  <a:pt x="81313" y="26920"/>
                  <a:pt x="80092" y="27005"/>
                  <a:pt x="78871" y="27020"/>
                </a:cubicBezTo>
                <a:cubicBezTo>
                  <a:pt x="64460" y="27020"/>
                  <a:pt x="70878" y="12765"/>
                  <a:pt x="52903" y="3138"/>
                </a:cubicBezTo>
                <a:cubicBezTo>
                  <a:pt x="48800" y="938"/>
                  <a:pt x="44810" y="1"/>
                  <a:pt x="41005" y="1"/>
                </a:cubicBezTo>
                <a:close/>
              </a:path>
            </a:pathLst>
          </a:custGeom>
          <a:solidFill>
            <a:srgbClr val="9ABBDB">
              <a:alpha val="2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22"/>
          <p:cNvSpPr/>
          <p:nvPr/>
        </p:nvSpPr>
        <p:spPr>
          <a:xfrm rot="-310173">
            <a:off x="-645634" y="3513368"/>
            <a:ext cx="4350981" cy="2854876"/>
          </a:xfrm>
          <a:custGeom>
            <a:avLst/>
            <a:gdLst/>
            <a:ahLst/>
            <a:cxnLst/>
            <a:rect l="l" t="t" r="r" b="b"/>
            <a:pathLst>
              <a:path w="119251" h="78246" extrusionOk="0">
                <a:moveTo>
                  <a:pt x="41005" y="1"/>
                </a:moveTo>
                <a:cubicBezTo>
                  <a:pt x="20034" y="1"/>
                  <a:pt x="4445" y="28141"/>
                  <a:pt x="4445" y="28141"/>
                </a:cubicBezTo>
                <a:cubicBezTo>
                  <a:pt x="1" y="60200"/>
                  <a:pt x="17266" y="74427"/>
                  <a:pt x="33210" y="74427"/>
                </a:cubicBezTo>
                <a:cubicBezTo>
                  <a:pt x="38378" y="74427"/>
                  <a:pt x="43419" y="72922"/>
                  <a:pt x="47536" y="70039"/>
                </a:cubicBezTo>
                <a:cubicBezTo>
                  <a:pt x="50915" y="67683"/>
                  <a:pt x="53556" y="66675"/>
                  <a:pt x="56083" y="66675"/>
                </a:cubicBezTo>
                <a:cubicBezTo>
                  <a:pt x="60598" y="66675"/>
                  <a:pt x="64787" y="69883"/>
                  <a:pt x="72127" y="74483"/>
                </a:cubicBezTo>
                <a:cubicBezTo>
                  <a:pt x="76003" y="76897"/>
                  <a:pt x="81285" y="78246"/>
                  <a:pt x="86808" y="78246"/>
                </a:cubicBezTo>
                <a:cubicBezTo>
                  <a:pt x="97698" y="78246"/>
                  <a:pt x="109581" y="73049"/>
                  <a:pt x="113585" y="60711"/>
                </a:cubicBezTo>
                <a:cubicBezTo>
                  <a:pt x="119250" y="43248"/>
                  <a:pt x="103845" y="26537"/>
                  <a:pt x="86084" y="26537"/>
                </a:cubicBezTo>
                <a:cubicBezTo>
                  <a:pt x="84891" y="26537"/>
                  <a:pt x="83698" y="26608"/>
                  <a:pt x="82520" y="26764"/>
                </a:cubicBezTo>
                <a:cubicBezTo>
                  <a:pt x="81313" y="26920"/>
                  <a:pt x="80092" y="27005"/>
                  <a:pt x="78871" y="27020"/>
                </a:cubicBezTo>
                <a:cubicBezTo>
                  <a:pt x="64460" y="27020"/>
                  <a:pt x="70878" y="12765"/>
                  <a:pt x="52903" y="3138"/>
                </a:cubicBezTo>
                <a:cubicBezTo>
                  <a:pt x="48800" y="938"/>
                  <a:pt x="44810" y="1"/>
                  <a:pt x="41005" y="1"/>
                </a:cubicBezTo>
                <a:close/>
              </a:path>
            </a:pathLst>
          </a:custGeom>
          <a:solidFill>
            <a:srgbClr val="9ABBDB">
              <a:alpha val="2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22"/>
          <p:cNvSpPr/>
          <p:nvPr/>
        </p:nvSpPr>
        <p:spPr>
          <a:xfrm rot="-2321465">
            <a:off x="-2122004" y="-1239617"/>
            <a:ext cx="4350864" cy="2854800"/>
          </a:xfrm>
          <a:custGeom>
            <a:avLst/>
            <a:gdLst/>
            <a:ahLst/>
            <a:cxnLst/>
            <a:rect l="l" t="t" r="r" b="b"/>
            <a:pathLst>
              <a:path w="119251" h="78246" extrusionOk="0">
                <a:moveTo>
                  <a:pt x="41005" y="1"/>
                </a:moveTo>
                <a:cubicBezTo>
                  <a:pt x="20034" y="1"/>
                  <a:pt x="4445" y="28141"/>
                  <a:pt x="4445" y="28141"/>
                </a:cubicBezTo>
                <a:cubicBezTo>
                  <a:pt x="1" y="60200"/>
                  <a:pt x="17266" y="74427"/>
                  <a:pt x="33210" y="74427"/>
                </a:cubicBezTo>
                <a:cubicBezTo>
                  <a:pt x="38378" y="74427"/>
                  <a:pt x="43419" y="72922"/>
                  <a:pt x="47536" y="70039"/>
                </a:cubicBezTo>
                <a:cubicBezTo>
                  <a:pt x="50915" y="67683"/>
                  <a:pt x="53556" y="66675"/>
                  <a:pt x="56083" y="66675"/>
                </a:cubicBezTo>
                <a:cubicBezTo>
                  <a:pt x="60598" y="66675"/>
                  <a:pt x="64787" y="69883"/>
                  <a:pt x="72127" y="74483"/>
                </a:cubicBezTo>
                <a:cubicBezTo>
                  <a:pt x="76003" y="76897"/>
                  <a:pt x="81285" y="78246"/>
                  <a:pt x="86808" y="78246"/>
                </a:cubicBezTo>
                <a:cubicBezTo>
                  <a:pt x="97698" y="78246"/>
                  <a:pt x="109581" y="73049"/>
                  <a:pt x="113585" y="60711"/>
                </a:cubicBezTo>
                <a:cubicBezTo>
                  <a:pt x="119250" y="43248"/>
                  <a:pt x="103845" y="26537"/>
                  <a:pt x="86084" y="26537"/>
                </a:cubicBezTo>
                <a:cubicBezTo>
                  <a:pt x="84891" y="26537"/>
                  <a:pt x="83698" y="26608"/>
                  <a:pt x="82520" y="26764"/>
                </a:cubicBezTo>
                <a:cubicBezTo>
                  <a:pt x="81313" y="26920"/>
                  <a:pt x="80092" y="27005"/>
                  <a:pt x="78871" y="27020"/>
                </a:cubicBezTo>
                <a:cubicBezTo>
                  <a:pt x="64460" y="27020"/>
                  <a:pt x="70878" y="12765"/>
                  <a:pt x="52903" y="3138"/>
                </a:cubicBezTo>
                <a:cubicBezTo>
                  <a:pt x="48800" y="938"/>
                  <a:pt x="44810" y="1"/>
                  <a:pt x="41005" y="1"/>
                </a:cubicBezTo>
                <a:close/>
              </a:path>
            </a:pathLst>
          </a:custGeom>
          <a:solidFill>
            <a:srgbClr val="9ABBDB">
              <a:alpha val="2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5" name="Google Shape;695;p22"/>
          <p:cNvGrpSpPr/>
          <p:nvPr/>
        </p:nvGrpSpPr>
        <p:grpSpPr>
          <a:xfrm rot="6455824">
            <a:off x="-730386" y="420411"/>
            <a:ext cx="1451638" cy="1954317"/>
            <a:chOff x="3124925" y="1432375"/>
            <a:chExt cx="1175625" cy="1582725"/>
          </a:xfrm>
        </p:grpSpPr>
        <p:sp>
          <p:nvSpPr>
            <p:cNvPr id="696" name="Google Shape;696;p22"/>
            <p:cNvSpPr/>
            <p:nvPr/>
          </p:nvSpPr>
          <p:spPr>
            <a:xfrm>
              <a:off x="3808925" y="2293475"/>
              <a:ext cx="491625" cy="433050"/>
            </a:xfrm>
            <a:custGeom>
              <a:avLst/>
              <a:gdLst/>
              <a:ahLst/>
              <a:cxnLst/>
              <a:rect l="l" t="t" r="r" b="b"/>
              <a:pathLst>
                <a:path w="19665" h="17322" extrusionOk="0">
                  <a:moveTo>
                    <a:pt x="19665" y="0"/>
                  </a:moveTo>
                  <a:cubicBezTo>
                    <a:pt x="19664" y="1"/>
                    <a:pt x="12523" y="5112"/>
                    <a:pt x="9925" y="6191"/>
                  </a:cubicBezTo>
                  <a:cubicBezTo>
                    <a:pt x="7312" y="7256"/>
                    <a:pt x="0" y="13346"/>
                    <a:pt x="796" y="17322"/>
                  </a:cubicBezTo>
                  <a:cubicBezTo>
                    <a:pt x="796" y="17322"/>
                    <a:pt x="11629" y="15746"/>
                    <a:pt x="1966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2"/>
            <p:cNvSpPr/>
            <p:nvPr/>
          </p:nvSpPr>
          <p:spPr>
            <a:xfrm>
              <a:off x="3670500" y="1678700"/>
              <a:ext cx="317700" cy="584975"/>
            </a:xfrm>
            <a:custGeom>
              <a:avLst/>
              <a:gdLst/>
              <a:ahLst/>
              <a:cxnLst/>
              <a:rect l="l" t="t" r="r" b="b"/>
              <a:pathLst>
                <a:path w="12708" h="23399" extrusionOk="0">
                  <a:moveTo>
                    <a:pt x="12707" y="0"/>
                  </a:moveTo>
                  <a:cubicBezTo>
                    <a:pt x="12707" y="1"/>
                    <a:pt x="8207" y="7540"/>
                    <a:pt x="6233" y="9556"/>
                  </a:cubicBezTo>
                  <a:cubicBezTo>
                    <a:pt x="4274" y="11572"/>
                    <a:pt x="0" y="20076"/>
                    <a:pt x="2300" y="23399"/>
                  </a:cubicBezTo>
                  <a:cubicBezTo>
                    <a:pt x="2300" y="23399"/>
                    <a:pt x="11614" y="17634"/>
                    <a:pt x="12707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2"/>
            <p:cNvSpPr/>
            <p:nvPr/>
          </p:nvSpPr>
          <p:spPr>
            <a:xfrm>
              <a:off x="3787625" y="2085125"/>
              <a:ext cx="456150" cy="488075"/>
            </a:xfrm>
            <a:custGeom>
              <a:avLst/>
              <a:gdLst/>
              <a:ahLst/>
              <a:cxnLst/>
              <a:rect l="l" t="t" r="r" b="b"/>
              <a:pathLst>
                <a:path w="18246" h="19523" extrusionOk="0">
                  <a:moveTo>
                    <a:pt x="18245" y="0"/>
                  </a:moveTo>
                  <a:lnTo>
                    <a:pt x="18245" y="0"/>
                  </a:lnTo>
                  <a:cubicBezTo>
                    <a:pt x="18231" y="0"/>
                    <a:pt x="1889" y="8618"/>
                    <a:pt x="1" y="19522"/>
                  </a:cubicBezTo>
                  <a:cubicBezTo>
                    <a:pt x="1" y="19522"/>
                    <a:pt x="11458" y="12821"/>
                    <a:pt x="14908" y="5438"/>
                  </a:cubicBezTo>
                  <a:cubicBezTo>
                    <a:pt x="14908" y="5438"/>
                    <a:pt x="16868" y="767"/>
                    <a:pt x="1824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2"/>
            <p:cNvSpPr/>
            <p:nvPr/>
          </p:nvSpPr>
          <p:spPr>
            <a:xfrm>
              <a:off x="3754250" y="1907650"/>
              <a:ext cx="421725" cy="517900"/>
            </a:xfrm>
            <a:custGeom>
              <a:avLst/>
              <a:gdLst/>
              <a:ahLst/>
              <a:cxnLst/>
              <a:rect l="l" t="t" r="r" b="b"/>
              <a:pathLst>
                <a:path w="16869" h="20716" extrusionOk="0">
                  <a:moveTo>
                    <a:pt x="16868" y="0"/>
                  </a:moveTo>
                  <a:cubicBezTo>
                    <a:pt x="16865" y="2"/>
                    <a:pt x="1137" y="9713"/>
                    <a:pt x="1" y="20715"/>
                  </a:cubicBezTo>
                  <a:cubicBezTo>
                    <a:pt x="1" y="20715"/>
                    <a:pt x="10976" y="13261"/>
                    <a:pt x="13915" y="5637"/>
                  </a:cubicBezTo>
                  <a:cubicBezTo>
                    <a:pt x="13915" y="5637"/>
                    <a:pt x="15534" y="852"/>
                    <a:pt x="16868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2"/>
            <p:cNvSpPr/>
            <p:nvPr/>
          </p:nvSpPr>
          <p:spPr>
            <a:xfrm>
              <a:off x="3656650" y="1556600"/>
              <a:ext cx="214425" cy="511850"/>
            </a:xfrm>
            <a:custGeom>
              <a:avLst/>
              <a:gdLst/>
              <a:ahLst/>
              <a:cxnLst/>
              <a:rect l="l" t="t" r="r" b="b"/>
              <a:pathLst>
                <a:path w="8577" h="20474" extrusionOk="0">
                  <a:moveTo>
                    <a:pt x="8576" y="0"/>
                  </a:moveTo>
                  <a:cubicBezTo>
                    <a:pt x="8576" y="1"/>
                    <a:pt x="0" y="10706"/>
                    <a:pt x="696" y="20474"/>
                  </a:cubicBezTo>
                  <a:cubicBezTo>
                    <a:pt x="696" y="20474"/>
                    <a:pt x="7312" y="14156"/>
                    <a:pt x="8576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2"/>
            <p:cNvSpPr/>
            <p:nvPr/>
          </p:nvSpPr>
          <p:spPr>
            <a:xfrm>
              <a:off x="3604125" y="1432375"/>
              <a:ext cx="153700" cy="462500"/>
            </a:xfrm>
            <a:custGeom>
              <a:avLst/>
              <a:gdLst/>
              <a:ahLst/>
              <a:cxnLst/>
              <a:rect l="l" t="t" r="r" b="b"/>
              <a:pathLst>
                <a:path w="6148" h="18500" extrusionOk="0">
                  <a:moveTo>
                    <a:pt x="4714" y="0"/>
                  </a:moveTo>
                  <a:lnTo>
                    <a:pt x="4714" y="0"/>
                  </a:lnTo>
                  <a:cubicBezTo>
                    <a:pt x="4714" y="0"/>
                    <a:pt x="0" y="3507"/>
                    <a:pt x="753" y="18500"/>
                  </a:cubicBezTo>
                  <a:cubicBezTo>
                    <a:pt x="753" y="18500"/>
                    <a:pt x="6148" y="11245"/>
                    <a:pt x="471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2"/>
            <p:cNvSpPr/>
            <p:nvPr/>
          </p:nvSpPr>
          <p:spPr>
            <a:xfrm>
              <a:off x="3194500" y="2622650"/>
              <a:ext cx="635400" cy="137550"/>
            </a:xfrm>
            <a:custGeom>
              <a:avLst/>
              <a:gdLst/>
              <a:ahLst/>
              <a:cxnLst/>
              <a:rect l="l" t="t" r="r" b="b"/>
              <a:pathLst>
                <a:path w="25416" h="5502" extrusionOk="0">
                  <a:moveTo>
                    <a:pt x="13982" y="1"/>
                  </a:moveTo>
                  <a:cubicBezTo>
                    <a:pt x="12954" y="1"/>
                    <a:pt x="12087" y="75"/>
                    <a:pt x="11515" y="208"/>
                  </a:cubicBezTo>
                  <a:cubicBezTo>
                    <a:pt x="8892" y="820"/>
                    <a:pt x="736" y="833"/>
                    <a:pt x="47" y="833"/>
                  </a:cubicBezTo>
                  <a:cubicBezTo>
                    <a:pt x="16" y="833"/>
                    <a:pt x="1" y="833"/>
                    <a:pt x="1" y="833"/>
                  </a:cubicBezTo>
                  <a:lnTo>
                    <a:pt x="1" y="833"/>
                  </a:lnTo>
                  <a:cubicBezTo>
                    <a:pt x="7041" y="4493"/>
                    <a:pt x="12884" y="5501"/>
                    <a:pt x="17185" y="5501"/>
                  </a:cubicBezTo>
                  <a:cubicBezTo>
                    <a:pt x="22460" y="5501"/>
                    <a:pt x="25415" y="3985"/>
                    <a:pt x="25415" y="3985"/>
                  </a:cubicBezTo>
                  <a:cubicBezTo>
                    <a:pt x="24101" y="1064"/>
                    <a:pt x="17879" y="1"/>
                    <a:pt x="13982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2"/>
            <p:cNvSpPr/>
            <p:nvPr/>
          </p:nvSpPr>
          <p:spPr>
            <a:xfrm>
              <a:off x="3145875" y="1998875"/>
              <a:ext cx="581800" cy="269950"/>
            </a:xfrm>
            <a:custGeom>
              <a:avLst/>
              <a:gdLst/>
              <a:ahLst/>
              <a:cxnLst/>
              <a:rect l="l" t="t" r="r" b="b"/>
              <a:pathLst>
                <a:path w="23272" h="10798" extrusionOk="0">
                  <a:moveTo>
                    <a:pt x="0" y="0"/>
                  </a:moveTo>
                  <a:lnTo>
                    <a:pt x="0" y="0"/>
                  </a:lnTo>
                  <a:cubicBezTo>
                    <a:pt x="9662" y="9706"/>
                    <a:pt x="18326" y="10797"/>
                    <a:pt x="21735" y="10797"/>
                  </a:cubicBezTo>
                  <a:cubicBezTo>
                    <a:pt x="22724" y="10797"/>
                    <a:pt x="23271" y="10705"/>
                    <a:pt x="23271" y="10705"/>
                  </a:cubicBezTo>
                  <a:cubicBezTo>
                    <a:pt x="22817" y="6673"/>
                    <a:pt x="13986" y="3109"/>
                    <a:pt x="11174" y="2896"/>
                  </a:cubicBezTo>
                  <a:cubicBezTo>
                    <a:pt x="8363" y="2683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2"/>
            <p:cNvSpPr/>
            <p:nvPr/>
          </p:nvSpPr>
          <p:spPr>
            <a:xfrm>
              <a:off x="3140900" y="2425775"/>
              <a:ext cx="654200" cy="146325"/>
            </a:xfrm>
            <a:custGeom>
              <a:avLst/>
              <a:gdLst/>
              <a:ahLst/>
              <a:cxnLst/>
              <a:rect l="l" t="t" r="r" b="b"/>
              <a:pathLst>
                <a:path w="26168" h="5853" extrusionOk="0">
                  <a:moveTo>
                    <a:pt x="6599" y="1"/>
                  </a:moveTo>
                  <a:cubicBezTo>
                    <a:pt x="2761" y="1"/>
                    <a:pt x="1" y="373"/>
                    <a:pt x="1" y="373"/>
                  </a:cubicBezTo>
                  <a:cubicBezTo>
                    <a:pt x="49" y="368"/>
                    <a:pt x="100" y="366"/>
                    <a:pt x="153" y="366"/>
                  </a:cubicBezTo>
                  <a:cubicBezTo>
                    <a:pt x="1812" y="366"/>
                    <a:pt x="5850" y="2858"/>
                    <a:pt x="5850" y="2858"/>
                  </a:cubicBezTo>
                  <a:cubicBezTo>
                    <a:pt x="10291" y="5380"/>
                    <a:pt x="17126" y="5853"/>
                    <a:pt x="21623" y="5853"/>
                  </a:cubicBezTo>
                  <a:cubicBezTo>
                    <a:pt x="24314" y="5853"/>
                    <a:pt x="26168" y="5683"/>
                    <a:pt x="26168" y="5683"/>
                  </a:cubicBezTo>
                  <a:cubicBezTo>
                    <a:pt x="21357" y="925"/>
                    <a:pt x="12643" y="1"/>
                    <a:pt x="6599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2"/>
            <p:cNvSpPr/>
            <p:nvPr/>
          </p:nvSpPr>
          <p:spPr>
            <a:xfrm>
              <a:off x="3124925" y="2245050"/>
              <a:ext cx="643925" cy="178450"/>
            </a:xfrm>
            <a:custGeom>
              <a:avLst/>
              <a:gdLst/>
              <a:ahLst/>
              <a:cxnLst/>
              <a:rect l="l" t="t" r="r" b="b"/>
              <a:pathLst>
                <a:path w="25757" h="7138" extrusionOk="0">
                  <a:moveTo>
                    <a:pt x="2516" y="0"/>
                  </a:moveTo>
                  <a:cubicBezTo>
                    <a:pt x="955" y="0"/>
                    <a:pt x="1" y="63"/>
                    <a:pt x="1" y="63"/>
                  </a:cubicBezTo>
                  <a:cubicBezTo>
                    <a:pt x="19" y="62"/>
                    <a:pt x="39" y="62"/>
                    <a:pt x="58" y="62"/>
                  </a:cubicBezTo>
                  <a:cubicBezTo>
                    <a:pt x="1674" y="62"/>
                    <a:pt x="5680" y="2945"/>
                    <a:pt x="5680" y="2945"/>
                  </a:cubicBezTo>
                  <a:cubicBezTo>
                    <a:pt x="11696" y="6906"/>
                    <a:pt x="22733" y="7138"/>
                    <a:pt x="25240" y="7138"/>
                  </a:cubicBezTo>
                  <a:cubicBezTo>
                    <a:pt x="25574" y="7138"/>
                    <a:pt x="25756" y="7134"/>
                    <a:pt x="25756" y="7134"/>
                  </a:cubicBezTo>
                  <a:cubicBezTo>
                    <a:pt x="20108" y="729"/>
                    <a:pt x="7817" y="0"/>
                    <a:pt x="2516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2"/>
            <p:cNvSpPr/>
            <p:nvPr/>
          </p:nvSpPr>
          <p:spPr>
            <a:xfrm>
              <a:off x="3223250" y="1765300"/>
              <a:ext cx="457550" cy="302450"/>
            </a:xfrm>
            <a:custGeom>
              <a:avLst/>
              <a:gdLst/>
              <a:ahLst/>
              <a:cxnLst/>
              <a:rect l="l" t="t" r="r" b="b"/>
              <a:pathLst>
                <a:path w="18302" h="12098" extrusionOk="0">
                  <a:moveTo>
                    <a:pt x="1" y="1"/>
                  </a:moveTo>
                  <a:cubicBezTo>
                    <a:pt x="9244" y="10791"/>
                    <a:pt x="18302" y="12097"/>
                    <a:pt x="18302" y="12097"/>
                  </a:cubicBezTo>
                  <a:cubicBezTo>
                    <a:pt x="13205" y="3735"/>
                    <a:pt x="15" y="1"/>
                    <a:pt x="1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2"/>
            <p:cNvSpPr/>
            <p:nvPr/>
          </p:nvSpPr>
          <p:spPr>
            <a:xfrm>
              <a:off x="3283600" y="1576125"/>
              <a:ext cx="348925" cy="319125"/>
            </a:xfrm>
            <a:custGeom>
              <a:avLst/>
              <a:gdLst/>
              <a:ahLst/>
              <a:cxnLst/>
              <a:rect l="l" t="t" r="r" b="b"/>
              <a:pathLst>
                <a:path w="13957" h="12765" extrusionOk="0">
                  <a:moveTo>
                    <a:pt x="0" y="0"/>
                  </a:moveTo>
                  <a:lnTo>
                    <a:pt x="0" y="0"/>
                  </a:lnTo>
                  <a:cubicBezTo>
                    <a:pt x="5367" y="9996"/>
                    <a:pt x="13957" y="12764"/>
                    <a:pt x="13957" y="12764"/>
                  </a:cubicBezTo>
                  <a:lnTo>
                    <a:pt x="13957" y="12764"/>
                  </a:lnTo>
                  <a:cubicBezTo>
                    <a:pt x="5879" y="12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2"/>
            <p:cNvSpPr/>
            <p:nvPr/>
          </p:nvSpPr>
          <p:spPr>
            <a:xfrm>
              <a:off x="3608375" y="1866825"/>
              <a:ext cx="282200" cy="1148275"/>
            </a:xfrm>
            <a:custGeom>
              <a:avLst/>
              <a:gdLst/>
              <a:ahLst/>
              <a:cxnLst/>
              <a:rect l="l" t="t" r="r" b="b"/>
              <a:pathLst>
                <a:path w="11288" h="45931" extrusionOk="0">
                  <a:moveTo>
                    <a:pt x="725" y="0"/>
                  </a:moveTo>
                  <a:lnTo>
                    <a:pt x="1" y="100"/>
                  </a:lnTo>
                  <a:cubicBezTo>
                    <a:pt x="3394" y="5140"/>
                    <a:pt x="9911" y="45931"/>
                    <a:pt x="9911" y="45931"/>
                  </a:cubicBezTo>
                  <a:lnTo>
                    <a:pt x="11288" y="45746"/>
                  </a:lnTo>
                  <a:cubicBezTo>
                    <a:pt x="8221" y="26977"/>
                    <a:pt x="725" y="0"/>
                    <a:pt x="72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2"/>
            <p:cNvSpPr/>
            <p:nvPr/>
          </p:nvSpPr>
          <p:spPr>
            <a:xfrm>
              <a:off x="3623650" y="1880675"/>
              <a:ext cx="246350" cy="1114925"/>
            </a:xfrm>
            <a:custGeom>
              <a:avLst/>
              <a:gdLst/>
              <a:ahLst/>
              <a:cxnLst/>
              <a:rect l="l" t="t" r="r" b="b"/>
              <a:pathLst>
                <a:path w="9854" h="44597" extrusionOk="0">
                  <a:moveTo>
                    <a:pt x="0" y="0"/>
                  </a:moveTo>
                  <a:lnTo>
                    <a:pt x="9853" y="44596"/>
                  </a:lnTo>
                  <a:cubicBezTo>
                    <a:pt x="3734" y="8805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2"/>
            <p:cNvSpPr/>
            <p:nvPr/>
          </p:nvSpPr>
          <p:spPr>
            <a:xfrm>
              <a:off x="3827725" y="2399250"/>
              <a:ext cx="371325" cy="306700"/>
            </a:xfrm>
            <a:custGeom>
              <a:avLst/>
              <a:gdLst/>
              <a:ahLst/>
              <a:cxnLst/>
              <a:rect l="l" t="t" r="r" b="b"/>
              <a:pathLst>
                <a:path w="14853" h="12268" extrusionOk="0">
                  <a:moveTo>
                    <a:pt x="14852" y="0"/>
                  </a:moveTo>
                  <a:lnTo>
                    <a:pt x="1" y="12267"/>
                  </a:lnTo>
                  <a:cubicBezTo>
                    <a:pt x="1" y="12267"/>
                    <a:pt x="11814" y="4530"/>
                    <a:pt x="14852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2"/>
            <p:cNvSpPr/>
            <p:nvPr/>
          </p:nvSpPr>
          <p:spPr>
            <a:xfrm>
              <a:off x="3324425" y="2663325"/>
              <a:ext cx="488075" cy="47600"/>
            </a:xfrm>
            <a:custGeom>
              <a:avLst/>
              <a:gdLst/>
              <a:ahLst/>
              <a:cxnLst/>
              <a:rect l="l" t="t" r="r" b="b"/>
              <a:pathLst>
                <a:path w="19523" h="1904" extrusionOk="0">
                  <a:moveTo>
                    <a:pt x="0" y="1"/>
                  </a:moveTo>
                  <a:lnTo>
                    <a:pt x="0" y="1"/>
                  </a:lnTo>
                  <a:cubicBezTo>
                    <a:pt x="2119" y="1592"/>
                    <a:pt x="8903" y="1903"/>
                    <a:pt x="13881" y="1903"/>
                  </a:cubicBezTo>
                  <a:cubicBezTo>
                    <a:pt x="17073" y="1903"/>
                    <a:pt x="19522" y="1775"/>
                    <a:pt x="19522" y="177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2"/>
            <p:cNvSpPr/>
            <p:nvPr/>
          </p:nvSpPr>
          <p:spPr>
            <a:xfrm>
              <a:off x="3797925" y="2173850"/>
              <a:ext cx="351075" cy="375575"/>
            </a:xfrm>
            <a:custGeom>
              <a:avLst/>
              <a:gdLst/>
              <a:ahLst/>
              <a:cxnLst/>
              <a:rect l="l" t="t" r="r" b="b"/>
              <a:pathLst>
                <a:path w="14043" h="15023" extrusionOk="0">
                  <a:moveTo>
                    <a:pt x="14042" y="1"/>
                  </a:moveTo>
                  <a:lnTo>
                    <a:pt x="14042" y="1"/>
                  </a:lnTo>
                  <a:cubicBezTo>
                    <a:pt x="11770" y="1747"/>
                    <a:pt x="0" y="15022"/>
                    <a:pt x="0" y="15022"/>
                  </a:cubicBezTo>
                  <a:lnTo>
                    <a:pt x="14042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2"/>
            <p:cNvSpPr/>
            <p:nvPr/>
          </p:nvSpPr>
          <p:spPr>
            <a:xfrm>
              <a:off x="3282175" y="2454150"/>
              <a:ext cx="494825" cy="103775"/>
            </a:xfrm>
            <a:custGeom>
              <a:avLst/>
              <a:gdLst/>
              <a:ahLst/>
              <a:cxnLst/>
              <a:rect l="l" t="t" r="r" b="b"/>
              <a:pathLst>
                <a:path w="19793" h="4151" extrusionOk="0">
                  <a:moveTo>
                    <a:pt x="357" y="1"/>
                  </a:moveTo>
                  <a:cubicBezTo>
                    <a:pt x="236" y="1"/>
                    <a:pt x="117" y="2"/>
                    <a:pt x="1" y="5"/>
                  </a:cubicBezTo>
                  <a:lnTo>
                    <a:pt x="19793" y="4151"/>
                  </a:lnTo>
                  <a:cubicBezTo>
                    <a:pt x="19793" y="4151"/>
                    <a:pt x="7014" y="1"/>
                    <a:pt x="357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2"/>
            <p:cNvSpPr/>
            <p:nvPr/>
          </p:nvSpPr>
          <p:spPr>
            <a:xfrm>
              <a:off x="3232475" y="2258325"/>
              <a:ext cx="516475" cy="153375"/>
            </a:xfrm>
            <a:custGeom>
              <a:avLst/>
              <a:gdLst/>
              <a:ahLst/>
              <a:cxnLst/>
              <a:rect l="l" t="t" r="r" b="b"/>
              <a:pathLst>
                <a:path w="20659" h="6135" extrusionOk="0">
                  <a:moveTo>
                    <a:pt x="1" y="1"/>
                  </a:moveTo>
                  <a:lnTo>
                    <a:pt x="1" y="1"/>
                  </a:lnTo>
                  <a:cubicBezTo>
                    <a:pt x="4516" y="2842"/>
                    <a:pt x="20362" y="6060"/>
                    <a:pt x="20655" y="6133"/>
                  </a:cubicBezTo>
                  <a:lnTo>
                    <a:pt x="20655" y="6133"/>
                  </a:lnTo>
                  <a:lnTo>
                    <a:pt x="1" y="1"/>
                  </a:lnTo>
                  <a:close/>
                  <a:moveTo>
                    <a:pt x="20655" y="6133"/>
                  </a:moveTo>
                  <a:lnTo>
                    <a:pt x="20659" y="6134"/>
                  </a:lnTo>
                  <a:cubicBezTo>
                    <a:pt x="20659" y="6134"/>
                    <a:pt x="20658" y="6134"/>
                    <a:pt x="20655" y="6133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2"/>
            <p:cNvSpPr/>
            <p:nvPr/>
          </p:nvSpPr>
          <p:spPr>
            <a:xfrm>
              <a:off x="3764200" y="2009150"/>
              <a:ext cx="317350" cy="395100"/>
            </a:xfrm>
            <a:custGeom>
              <a:avLst/>
              <a:gdLst/>
              <a:ahLst/>
              <a:cxnLst/>
              <a:rect l="l" t="t" r="r" b="b"/>
              <a:pathLst>
                <a:path w="12694" h="15804" extrusionOk="0">
                  <a:moveTo>
                    <a:pt x="12694" y="1"/>
                  </a:moveTo>
                  <a:lnTo>
                    <a:pt x="12694" y="1"/>
                  </a:lnTo>
                  <a:cubicBezTo>
                    <a:pt x="10578" y="1591"/>
                    <a:pt x="0" y="15803"/>
                    <a:pt x="0" y="15803"/>
                  </a:cubicBezTo>
                  <a:lnTo>
                    <a:pt x="12694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2"/>
            <p:cNvSpPr/>
            <p:nvPr/>
          </p:nvSpPr>
          <p:spPr>
            <a:xfrm>
              <a:off x="3244200" y="2054225"/>
              <a:ext cx="471400" cy="190300"/>
            </a:xfrm>
            <a:custGeom>
              <a:avLst/>
              <a:gdLst/>
              <a:ahLst/>
              <a:cxnLst/>
              <a:rect l="l" t="t" r="r" b="b"/>
              <a:pathLst>
                <a:path w="18856" h="7612" extrusionOk="0">
                  <a:moveTo>
                    <a:pt x="0" y="1"/>
                  </a:moveTo>
                  <a:cubicBezTo>
                    <a:pt x="2599" y="2486"/>
                    <a:pt x="18855" y="7611"/>
                    <a:pt x="18855" y="761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2"/>
            <p:cNvSpPr/>
            <p:nvPr/>
          </p:nvSpPr>
          <p:spPr>
            <a:xfrm>
              <a:off x="3723025" y="1789800"/>
              <a:ext cx="230750" cy="445850"/>
            </a:xfrm>
            <a:custGeom>
              <a:avLst/>
              <a:gdLst/>
              <a:ahLst/>
              <a:cxnLst/>
              <a:rect l="l" t="t" r="r" b="b"/>
              <a:pathLst>
                <a:path w="9230" h="17834" extrusionOk="0">
                  <a:moveTo>
                    <a:pt x="9229" y="0"/>
                  </a:moveTo>
                  <a:lnTo>
                    <a:pt x="0" y="17833"/>
                  </a:lnTo>
                  <a:cubicBezTo>
                    <a:pt x="0" y="17833"/>
                    <a:pt x="8519" y="3337"/>
                    <a:pt x="9229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2"/>
            <p:cNvSpPr/>
            <p:nvPr/>
          </p:nvSpPr>
          <p:spPr>
            <a:xfrm>
              <a:off x="3679000" y="1642500"/>
              <a:ext cx="161175" cy="409975"/>
            </a:xfrm>
            <a:custGeom>
              <a:avLst/>
              <a:gdLst/>
              <a:ahLst/>
              <a:cxnLst/>
              <a:rect l="l" t="t" r="r" b="b"/>
              <a:pathLst>
                <a:path w="6447" h="16399" extrusionOk="0">
                  <a:moveTo>
                    <a:pt x="6447" y="0"/>
                  </a:moveTo>
                  <a:lnTo>
                    <a:pt x="6447" y="0"/>
                  </a:lnTo>
                  <a:cubicBezTo>
                    <a:pt x="4942" y="1562"/>
                    <a:pt x="1" y="16399"/>
                    <a:pt x="1" y="16399"/>
                  </a:cubicBezTo>
                  <a:lnTo>
                    <a:pt x="6447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2"/>
            <p:cNvSpPr/>
            <p:nvPr/>
          </p:nvSpPr>
          <p:spPr>
            <a:xfrm>
              <a:off x="3294950" y="1807550"/>
              <a:ext cx="378050" cy="250625"/>
            </a:xfrm>
            <a:custGeom>
              <a:avLst/>
              <a:gdLst/>
              <a:ahLst/>
              <a:cxnLst/>
              <a:rect l="l" t="t" r="r" b="b"/>
              <a:pathLst>
                <a:path w="15122" h="10025" extrusionOk="0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5122" y="10024"/>
                  </a:lnTo>
                  <a:cubicBezTo>
                    <a:pt x="15122" y="10024"/>
                    <a:pt x="567" y="0"/>
                    <a:pt x="3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2"/>
            <p:cNvSpPr/>
            <p:nvPr/>
          </p:nvSpPr>
          <p:spPr>
            <a:xfrm>
              <a:off x="3627900" y="1508325"/>
              <a:ext cx="73850" cy="364200"/>
            </a:xfrm>
            <a:custGeom>
              <a:avLst/>
              <a:gdLst/>
              <a:ahLst/>
              <a:cxnLst/>
              <a:rect l="l" t="t" r="r" b="b"/>
              <a:pathLst>
                <a:path w="2954" h="14568" extrusionOk="0">
                  <a:moveTo>
                    <a:pt x="2954" y="0"/>
                  </a:moveTo>
                  <a:lnTo>
                    <a:pt x="0" y="14568"/>
                  </a:lnTo>
                  <a:cubicBezTo>
                    <a:pt x="0" y="14568"/>
                    <a:pt x="2840" y="2315"/>
                    <a:pt x="295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2"/>
            <p:cNvSpPr/>
            <p:nvPr/>
          </p:nvSpPr>
          <p:spPr>
            <a:xfrm>
              <a:off x="3327250" y="1610200"/>
              <a:ext cx="281150" cy="259125"/>
            </a:xfrm>
            <a:custGeom>
              <a:avLst/>
              <a:gdLst/>
              <a:ahLst/>
              <a:cxnLst/>
              <a:rect l="l" t="t" r="r" b="b"/>
              <a:pathLst>
                <a:path w="11246" h="10365" extrusionOk="0">
                  <a:moveTo>
                    <a:pt x="1" y="0"/>
                  </a:moveTo>
                  <a:lnTo>
                    <a:pt x="1" y="0"/>
                  </a:lnTo>
                  <a:cubicBezTo>
                    <a:pt x="2358" y="2627"/>
                    <a:pt x="11246" y="10365"/>
                    <a:pt x="11246" y="1036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" name="Google Shape;722;p22"/>
          <p:cNvGrpSpPr/>
          <p:nvPr/>
        </p:nvGrpSpPr>
        <p:grpSpPr>
          <a:xfrm rot="-10178172">
            <a:off x="-1060873" y="2453149"/>
            <a:ext cx="1903750" cy="1223783"/>
            <a:chOff x="6328375" y="2851100"/>
            <a:chExt cx="1042875" cy="670425"/>
          </a:xfrm>
        </p:grpSpPr>
        <p:sp>
          <p:nvSpPr>
            <p:cNvPr id="723" name="Google Shape;723;p22"/>
            <p:cNvSpPr/>
            <p:nvPr/>
          </p:nvSpPr>
          <p:spPr>
            <a:xfrm>
              <a:off x="6695750" y="2891575"/>
              <a:ext cx="335100" cy="291075"/>
            </a:xfrm>
            <a:custGeom>
              <a:avLst/>
              <a:gdLst/>
              <a:ahLst/>
              <a:cxnLst/>
              <a:rect l="l" t="t" r="r" b="b"/>
              <a:pathLst>
                <a:path w="13404" h="11643" extrusionOk="0">
                  <a:moveTo>
                    <a:pt x="0" y="0"/>
                  </a:moveTo>
                  <a:cubicBezTo>
                    <a:pt x="0" y="0"/>
                    <a:pt x="0" y="85"/>
                    <a:pt x="14" y="241"/>
                  </a:cubicBezTo>
                  <a:lnTo>
                    <a:pt x="11643" y="11642"/>
                  </a:lnTo>
                  <a:cubicBezTo>
                    <a:pt x="11799" y="10790"/>
                    <a:pt x="13403" y="639"/>
                    <a:pt x="0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6696100" y="2897600"/>
              <a:ext cx="290725" cy="290500"/>
            </a:xfrm>
            <a:custGeom>
              <a:avLst/>
              <a:gdLst/>
              <a:ahLst/>
              <a:cxnLst/>
              <a:rect l="l" t="t" r="r" b="b"/>
              <a:pathLst>
                <a:path w="11629" h="11620" extrusionOk="0">
                  <a:moveTo>
                    <a:pt x="0" y="0"/>
                  </a:moveTo>
                  <a:lnTo>
                    <a:pt x="0" y="0"/>
                  </a:lnTo>
                  <a:cubicBezTo>
                    <a:pt x="146" y="1709"/>
                    <a:pt x="1366" y="11619"/>
                    <a:pt x="9699" y="11619"/>
                  </a:cubicBezTo>
                  <a:cubicBezTo>
                    <a:pt x="10300" y="11619"/>
                    <a:pt x="10938" y="11568"/>
                    <a:pt x="11614" y="11458"/>
                  </a:cubicBezTo>
                  <a:cubicBezTo>
                    <a:pt x="11614" y="11458"/>
                    <a:pt x="11614" y="11444"/>
                    <a:pt x="11629" y="114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7107475" y="2851100"/>
              <a:ext cx="239625" cy="410000"/>
            </a:xfrm>
            <a:custGeom>
              <a:avLst/>
              <a:gdLst/>
              <a:ahLst/>
              <a:cxnLst/>
              <a:rect l="l" t="t" r="r" b="b"/>
              <a:pathLst>
                <a:path w="9585" h="16400" extrusionOk="0">
                  <a:moveTo>
                    <a:pt x="1520" y="0"/>
                  </a:moveTo>
                  <a:cubicBezTo>
                    <a:pt x="1520" y="0"/>
                    <a:pt x="1449" y="57"/>
                    <a:pt x="1350" y="185"/>
                  </a:cubicBezTo>
                  <a:lnTo>
                    <a:pt x="1" y="16399"/>
                  </a:lnTo>
                  <a:cubicBezTo>
                    <a:pt x="768" y="15973"/>
                    <a:pt x="9585" y="10720"/>
                    <a:pt x="1520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2"/>
            <p:cNvSpPr/>
            <p:nvPr/>
          </p:nvSpPr>
          <p:spPr>
            <a:xfrm>
              <a:off x="6914025" y="2855350"/>
              <a:ext cx="226850" cy="406450"/>
            </a:xfrm>
            <a:custGeom>
              <a:avLst/>
              <a:gdLst/>
              <a:ahLst/>
              <a:cxnLst/>
              <a:rect l="l" t="t" r="r" b="b"/>
              <a:pathLst>
                <a:path w="9074" h="16258" extrusionOk="0">
                  <a:moveTo>
                    <a:pt x="9074" y="1"/>
                  </a:moveTo>
                  <a:cubicBezTo>
                    <a:pt x="7767" y="1293"/>
                    <a:pt x="1" y="9556"/>
                    <a:pt x="7682" y="16258"/>
                  </a:cubicBezTo>
                  <a:lnTo>
                    <a:pt x="7739" y="16229"/>
                  </a:lnTo>
                  <a:lnTo>
                    <a:pt x="9074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2"/>
            <p:cNvSpPr/>
            <p:nvPr/>
          </p:nvSpPr>
          <p:spPr>
            <a:xfrm>
              <a:off x="6966925" y="3155650"/>
              <a:ext cx="403950" cy="191350"/>
            </a:xfrm>
            <a:custGeom>
              <a:avLst/>
              <a:gdLst/>
              <a:ahLst/>
              <a:cxnLst/>
              <a:rect l="l" t="t" r="r" b="b"/>
              <a:pathLst>
                <a:path w="16158" h="7654" extrusionOk="0">
                  <a:moveTo>
                    <a:pt x="57" y="0"/>
                  </a:moveTo>
                  <a:lnTo>
                    <a:pt x="0" y="497"/>
                  </a:lnTo>
                  <a:lnTo>
                    <a:pt x="1236" y="3025"/>
                  </a:lnTo>
                  <a:cubicBezTo>
                    <a:pt x="1236" y="3025"/>
                    <a:pt x="1151" y="3351"/>
                    <a:pt x="412" y="3706"/>
                  </a:cubicBezTo>
                  <a:lnTo>
                    <a:pt x="1037" y="3891"/>
                  </a:lnTo>
                  <a:lnTo>
                    <a:pt x="1946" y="3692"/>
                  </a:lnTo>
                  <a:cubicBezTo>
                    <a:pt x="1946" y="3692"/>
                    <a:pt x="4686" y="4317"/>
                    <a:pt x="5438" y="4913"/>
                  </a:cubicBezTo>
                  <a:cubicBezTo>
                    <a:pt x="5424" y="4913"/>
                    <a:pt x="11685" y="7213"/>
                    <a:pt x="16087" y="7653"/>
                  </a:cubicBezTo>
                  <a:lnTo>
                    <a:pt x="16158" y="6972"/>
                  </a:lnTo>
                  <a:cubicBezTo>
                    <a:pt x="16158" y="6972"/>
                    <a:pt x="6958" y="5736"/>
                    <a:pt x="5595" y="3507"/>
                  </a:cubicBezTo>
                  <a:lnTo>
                    <a:pt x="5140" y="3635"/>
                  </a:lnTo>
                  <a:lnTo>
                    <a:pt x="5098" y="3947"/>
                  </a:lnTo>
                  <a:cubicBezTo>
                    <a:pt x="3848" y="3649"/>
                    <a:pt x="2641" y="3166"/>
                    <a:pt x="1534" y="2513"/>
                  </a:cubicBezTo>
                  <a:cubicBezTo>
                    <a:pt x="1534" y="2513"/>
                    <a:pt x="554" y="57"/>
                    <a:pt x="57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2"/>
            <p:cNvSpPr/>
            <p:nvPr/>
          </p:nvSpPr>
          <p:spPr>
            <a:xfrm>
              <a:off x="6675875" y="3308625"/>
              <a:ext cx="30175" cy="41550"/>
            </a:xfrm>
            <a:custGeom>
              <a:avLst/>
              <a:gdLst/>
              <a:ahLst/>
              <a:cxnLst/>
              <a:rect l="l" t="t" r="r" b="b"/>
              <a:pathLst>
                <a:path w="1207" h="1662" extrusionOk="0">
                  <a:moveTo>
                    <a:pt x="1207" y="1"/>
                  </a:moveTo>
                  <a:cubicBezTo>
                    <a:pt x="1008" y="72"/>
                    <a:pt x="795" y="171"/>
                    <a:pt x="596" y="256"/>
                  </a:cubicBezTo>
                  <a:lnTo>
                    <a:pt x="0" y="1264"/>
                  </a:lnTo>
                  <a:lnTo>
                    <a:pt x="14" y="1662"/>
                  </a:lnTo>
                  <a:cubicBezTo>
                    <a:pt x="312" y="1648"/>
                    <a:pt x="951" y="483"/>
                    <a:pt x="1207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2"/>
            <p:cNvSpPr/>
            <p:nvPr/>
          </p:nvSpPr>
          <p:spPr>
            <a:xfrm>
              <a:off x="6752900" y="3237475"/>
              <a:ext cx="246700" cy="53425"/>
            </a:xfrm>
            <a:custGeom>
              <a:avLst/>
              <a:gdLst/>
              <a:ahLst/>
              <a:cxnLst/>
              <a:rect l="l" t="t" r="r" b="b"/>
              <a:pathLst>
                <a:path w="9868" h="2137" extrusionOk="0">
                  <a:moveTo>
                    <a:pt x="9120" y="0"/>
                  </a:moveTo>
                  <a:cubicBezTo>
                    <a:pt x="7729" y="0"/>
                    <a:pt x="6350" y="84"/>
                    <a:pt x="4941" y="433"/>
                  </a:cubicBezTo>
                  <a:cubicBezTo>
                    <a:pt x="3890" y="674"/>
                    <a:pt x="2840" y="816"/>
                    <a:pt x="1803" y="958"/>
                  </a:cubicBezTo>
                  <a:cubicBezTo>
                    <a:pt x="1391" y="1058"/>
                    <a:pt x="1008" y="1214"/>
                    <a:pt x="653" y="1427"/>
                  </a:cubicBezTo>
                  <a:cubicBezTo>
                    <a:pt x="454" y="1640"/>
                    <a:pt x="241" y="1824"/>
                    <a:pt x="0" y="1981"/>
                  </a:cubicBezTo>
                  <a:cubicBezTo>
                    <a:pt x="355" y="1881"/>
                    <a:pt x="724" y="1810"/>
                    <a:pt x="1079" y="1753"/>
                  </a:cubicBezTo>
                  <a:lnTo>
                    <a:pt x="1079" y="2009"/>
                  </a:lnTo>
                  <a:lnTo>
                    <a:pt x="1434" y="2137"/>
                  </a:lnTo>
                  <a:cubicBezTo>
                    <a:pt x="2641" y="490"/>
                    <a:pt x="9868" y="106"/>
                    <a:pt x="9868" y="106"/>
                  </a:cubicBezTo>
                  <a:lnTo>
                    <a:pt x="9868" y="7"/>
                  </a:lnTo>
                  <a:cubicBezTo>
                    <a:pt x="9618" y="3"/>
                    <a:pt x="9369" y="0"/>
                    <a:pt x="9120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2"/>
            <p:cNvSpPr/>
            <p:nvPr/>
          </p:nvSpPr>
          <p:spPr>
            <a:xfrm>
              <a:off x="6688650" y="3227000"/>
              <a:ext cx="311300" cy="88050"/>
            </a:xfrm>
            <a:custGeom>
              <a:avLst/>
              <a:gdLst/>
              <a:ahLst/>
              <a:cxnLst/>
              <a:rect l="l" t="t" r="r" b="b"/>
              <a:pathLst>
                <a:path w="12452" h="3522" extrusionOk="0">
                  <a:moveTo>
                    <a:pt x="12438" y="0"/>
                  </a:moveTo>
                  <a:cubicBezTo>
                    <a:pt x="8988" y="57"/>
                    <a:pt x="3976" y="1448"/>
                    <a:pt x="3976" y="1448"/>
                  </a:cubicBezTo>
                  <a:cubicBezTo>
                    <a:pt x="3365" y="1860"/>
                    <a:pt x="1193" y="2187"/>
                    <a:pt x="1193" y="2187"/>
                  </a:cubicBezTo>
                  <a:lnTo>
                    <a:pt x="497" y="1974"/>
                  </a:lnTo>
                  <a:lnTo>
                    <a:pt x="0" y="2059"/>
                  </a:lnTo>
                  <a:cubicBezTo>
                    <a:pt x="554" y="2400"/>
                    <a:pt x="597" y="2655"/>
                    <a:pt x="597" y="2655"/>
                  </a:cubicBezTo>
                  <a:lnTo>
                    <a:pt x="85" y="3521"/>
                  </a:lnTo>
                  <a:cubicBezTo>
                    <a:pt x="284" y="3436"/>
                    <a:pt x="483" y="3351"/>
                    <a:pt x="696" y="3266"/>
                  </a:cubicBezTo>
                  <a:cubicBezTo>
                    <a:pt x="753" y="3138"/>
                    <a:pt x="795" y="3067"/>
                    <a:pt x="795" y="3067"/>
                  </a:cubicBezTo>
                  <a:cubicBezTo>
                    <a:pt x="1363" y="2783"/>
                    <a:pt x="1960" y="2556"/>
                    <a:pt x="2584" y="2400"/>
                  </a:cubicBezTo>
                  <a:cubicBezTo>
                    <a:pt x="2826" y="2243"/>
                    <a:pt x="3039" y="2059"/>
                    <a:pt x="3237" y="1846"/>
                  </a:cubicBezTo>
                  <a:cubicBezTo>
                    <a:pt x="3578" y="1633"/>
                    <a:pt x="3976" y="1477"/>
                    <a:pt x="4373" y="1377"/>
                  </a:cubicBezTo>
                  <a:cubicBezTo>
                    <a:pt x="5424" y="1235"/>
                    <a:pt x="6475" y="1093"/>
                    <a:pt x="7511" y="852"/>
                  </a:cubicBezTo>
                  <a:cubicBezTo>
                    <a:pt x="8955" y="509"/>
                    <a:pt x="10346" y="420"/>
                    <a:pt x="11767" y="420"/>
                  </a:cubicBezTo>
                  <a:cubicBezTo>
                    <a:pt x="11994" y="420"/>
                    <a:pt x="12223" y="422"/>
                    <a:pt x="12452" y="426"/>
                  </a:cubicBezTo>
                  <a:lnTo>
                    <a:pt x="12438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2"/>
            <p:cNvSpPr/>
            <p:nvPr/>
          </p:nvSpPr>
          <p:spPr>
            <a:xfrm>
              <a:off x="6505250" y="3138600"/>
              <a:ext cx="199750" cy="148450"/>
            </a:xfrm>
            <a:custGeom>
              <a:avLst/>
              <a:gdLst/>
              <a:ahLst/>
              <a:cxnLst/>
              <a:rect l="l" t="t" r="r" b="b"/>
              <a:pathLst>
                <a:path w="7990" h="5938" extrusionOk="0">
                  <a:moveTo>
                    <a:pt x="53" y="1"/>
                  </a:moveTo>
                  <a:cubicBezTo>
                    <a:pt x="39" y="494"/>
                    <a:pt x="1" y="5938"/>
                    <a:pt x="6602" y="5938"/>
                  </a:cubicBezTo>
                  <a:cubicBezTo>
                    <a:pt x="7035" y="5938"/>
                    <a:pt x="7497" y="5914"/>
                    <a:pt x="7989" y="5865"/>
                  </a:cubicBezTo>
                  <a:cubicBezTo>
                    <a:pt x="7989" y="5865"/>
                    <a:pt x="7975" y="5808"/>
                    <a:pt x="7961" y="5723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6506550" y="3129625"/>
              <a:ext cx="197725" cy="152050"/>
            </a:xfrm>
            <a:custGeom>
              <a:avLst/>
              <a:gdLst/>
              <a:ahLst/>
              <a:cxnLst/>
              <a:rect l="l" t="t" r="r" b="b"/>
              <a:pathLst>
                <a:path w="7909" h="6082" extrusionOk="0">
                  <a:moveTo>
                    <a:pt x="1974" y="1"/>
                  </a:moveTo>
                  <a:cubicBezTo>
                    <a:pt x="1374" y="1"/>
                    <a:pt x="718" y="102"/>
                    <a:pt x="1" y="331"/>
                  </a:cubicBezTo>
                  <a:cubicBezTo>
                    <a:pt x="1" y="346"/>
                    <a:pt x="1" y="346"/>
                    <a:pt x="1" y="360"/>
                  </a:cubicBezTo>
                  <a:lnTo>
                    <a:pt x="7909" y="6082"/>
                  </a:lnTo>
                  <a:cubicBezTo>
                    <a:pt x="7672" y="5148"/>
                    <a:pt x="6246" y="1"/>
                    <a:pt x="1974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6328375" y="3286250"/>
              <a:ext cx="359925" cy="226850"/>
            </a:xfrm>
            <a:custGeom>
              <a:avLst/>
              <a:gdLst/>
              <a:ahLst/>
              <a:cxnLst/>
              <a:rect l="l" t="t" r="r" b="b"/>
              <a:pathLst>
                <a:path w="14397" h="9074" extrusionOk="0">
                  <a:moveTo>
                    <a:pt x="9905" y="0"/>
                  </a:moveTo>
                  <a:cubicBezTo>
                    <a:pt x="6677" y="0"/>
                    <a:pt x="2489" y="1640"/>
                    <a:pt x="0" y="9017"/>
                  </a:cubicBezTo>
                  <a:cubicBezTo>
                    <a:pt x="0" y="9017"/>
                    <a:pt x="85" y="9045"/>
                    <a:pt x="242" y="9074"/>
                  </a:cubicBezTo>
                  <a:lnTo>
                    <a:pt x="14397" y="1023"/>
                  </a:lnTo>
                  <a:cubicBezTo>
                    <a:pt x="14069" y="857"/>
                    <a:pt x="12238" y="0"/>
                    <a:pt x="9905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2"/>
            <p:cNvSpPr/>
            <p:nvPr/>
          </p:nvSpPr>
          <p:spPr>
            <a:xfrm>
              <a:off x="6334400" y="3311825"/>
              <a:ext cx="354975" cy="209700"/>
            </a:xfrm>
            <a:custGeom>
              <a:avLst/>
              <a:gdLst/>
              <a:ahLst/>
              <a:cxnLst/>
              <a:rect l="l" t="t" r="r" b="b"/>
              <a:pathLst>
                <a:path w="14199" h="8388" extrusionOk="0">
                  <a:moveTo>
                    <a:pt x="14142" y="0"/>
                  </a:moveTo>
                  <a:lnTo>
                    <a:pt x="1" y="8051"/>
                  </a:lnTo>
                  <a:cubicBezTo>
                    <a:pt x="540" y="8157"/>
                    <a:pt x="1922" y="8388"/>
                    <a:pt x="3625" y="8388"/>
                  </a:cubicBezTo>
                  <a:cubicBezTo>
                    <a:pt x="7612" y="8388"/>
                    <a:pt x="13363" y="7122"/>
                    <a:pt x="14199" y="29"/>
                  </a:cubicBezTo>
                  <a:lnTo>
                    <a:pt x="14142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2"/>
            <p:cNvSpPr/>
            <p:nvPr/>
          </p:nvSpPr>
          <p:spPr>
            <a:xfrm>
              <a:off x="6966925" y="3155650"/>
              <a:ext cx="35525" cy="56100"/>
            </a:xfrm>
            <a:custGeom>
              <a:avLst/>
              <a:gdLst/>
              <a:ahLst/>
              <a:cxnLst/>
              <a:rect l="l" t="t" r="r" b="b"/>
              <a:pathLst>
                <a:path w="1421" h="2244" extrusionOk="0">
                  <a:moveTo>
                    <a:pt x="57" y="0"/>
                  </a:moveTo>
                  <a:lnTo>
                    <a:pt x="0" y="497"/>
                  </a:lnTo>
                  <a:lnTo>
                    <a:pt x="668" y="1860"/>
                  </a:lnTo>
                  <a:cubicBezTo>
                    <a:pt x="909" y="1988"/>
                    <a:pt x="1165" y="2116"/>
                    <a:pt x="1420" y="2244"/>
                  </a:cubicBezTo>
                  <a:cubicBezTo>
                    <a:pt x="1151" y="1591"/>
                    <a:pt x="455" y="43"/>
                    <a:pt x="57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7060625" y="3243325"/>
              <a:ext cx="310625" cy="90175"/>
            </a:xfrm>
            <a:custGeom>
              <a:avLst/>
              <a:gdLst/>
              <a:ahLst/>
              <a:cxnLst/>
              <a:rect l="l" t="t" r="r" b="b"/>
              <a:pathLst>
                <a:path w="12425" h="3607" extrusionOk="0">
                  <a:moveTo>
                    <a:pt x="1861" y="0"/>
                  </a:moveTo>
                  <a:lnTo>
                    <a:pt x="1406" y="128"/>
                  </a:lnTo>
                  <a:lnTo>
                    <a:pt x="1364" y="455"/>
                  </a:lnTo>
                  <a:cubicBezTo>
                    <a:pt x="909" y="341"/>
                    <a:pt x="455" y="199"/>
                    <a:pt x="1" y="43"/>
                  </a:cubicBezTo>
                  <a:lnTo>
                    <a:pt x="1" y="43"/>
                  </a:lnTo>
                  <a:cubicBezTo>
                    <a:pt x="285" y="270"/>
                    <a:pt x="540" y="540"/>
                    <a:pt x="767" y="824"/>
                  </a:cubicBezTo>
                  <a:cubicBezTo>
                    <a:pt x="1137" y="1136"/>
                    <a:pt x="1662" y="1335"/>
                    <a:pt x="2187" y="1534"/>
                  </a:cubicBezTo>
                  <a:cubicBezTo>
                    <a:pt x="3508" y="1818"/>
                    <a:pt x="4842" y="2116"/>
                    <a:pt x="6149" y="2542"/>
                  </a:cubicBezTo>
                  <a:cubicBezTo>
                    <a:pt x="8236" y="3237"/>
                    <a:pt x="10294" y="3450"/>
                    <a:pt x="12410" y="3607"/>
                  </a:cubicBezTo>
                  <a:lnTo>
                    <a:pt x="12424" y="3479"/>
                  </a:lnTo>
                  <a:cubicBezTo>
                    <a:pt x="12424" y="3479"/>
                    <a:pt x="3224" y="2229"/>
                    <a:pt x="1861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6976875" y="3202150"/>
              <a:ext cx="393300" cy="144850"/>
            </a:xfrm>
            <a:custGeom>
              <a:avLst/>
              <a:gdLst/>
              <a:ahLst/>
              <a:cxnLst/>
              <a:rect l="l" t="t" r="r" b="b"/>
              <a:pathLst>
                <a:path w="15732" h="5794" extrusionOk="0">
                  <a:moveTo>
                    <a:pt x="256" y="0"/>
                  </a:moveTo>
                  <a:lnTo>
                    <a:pt x="824" y="1165"/>
                  </a:lnTo>
                  <a:cubicBezTo>
                    <a:pt x="824" y="1165"/>
                    <a:pt x="738" y="1491"/>
                    <a:pt x="0" y="1846"/>
                  </a:cubicBezTo>
                  <a:lnTo>
                    <a:pt x="625" y="2031"/>
                  </a:lnTo>
                  <a:lnTo>
                    <a:pt x="1533" y="1832"/>
                  </a:lnTo>
                  <a:cubicBezTo>
                    <a:pt x="1533" y="1832"/>
                    <a:pt x="4274" y="2457"/>
                    <a:pt x="5026" y="3053"/>
                  </a:cubicBezTo>
                  <a:cubicBezTo>
                    <a:pt x="5026" y="3053"/>
                    <a:pt x="11287" y="5339"/>
                    <a:pt x="15675" y="5793"/>
                  </a:cubicBezTo>
                  <a:lnTo>
                    <a:pt x="15731" y="5239"/>
                  </a:lnTo>
                  <a:cubicBezTo>
                    <a:pt x="13630" y="5097"/>
                    <a:pt x="11571" y="4884"/>
                    <a:pt x="9484" y="4174"/>
                  </a:cubicBezTo>
                  <a:cubicBezTo>
                    <a:pt x="8178" y="3763"/>
                    <a:pt x="6858" y="3465"/>
                    <a:pt x="5523" y="3181"/>
                  </a:cubicBezTo>
                  <a:cubicBezTo>
                    <a:pt x="5012" y="2982"/>
                    <a:pt x="4487" y="2783"/>
                    <a:pt x="4103" y="2471"/>
                  </a:cubicBezTo>
                  <a:cubicBezTo>
                    <a:pt x="3876" y="2173"/>
                    <a:pt x="3621" y="1917"/>
                    <a:pt x="3337" y="1690"/>
                  </a:cubicBezTo>
                  <a:cubicBezTo>
                    <a:pt x="2570" y="1420"/>
                    <a:pt x="1817" y="1079"/>
                    <a:pt x="1122" y="653"/>
                  </a:cubicBezTo>
                  <a:cubicBezTo>
                    <a:pt x="1122" y="653"/>
                    <a:pt x="1079" y="554"/>
                    <a:pt x="1008" y="384"/>
                  </a:cubicBezTo>
                  <a:cubicBezTo>
                    <a:pt x="753" y="256"/>
                    <a:pt x="497" y="128"/>
                    <a:pt x="256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2"/>
            <p:cNvSpPr/>
            <p:nvPr/>
          </p:nvSpPr>
          <p:spPr>
            <a:xfrm>
              <a:off x="6747575" y="3242475"/>
              <a:ext cx="385125" cy="192175"/>
            </a:xfrm>
            <a:custGeom>
              <a:avLst/>
              <a:gdLst/>
              <a:ahLst/>
              <a:cxnLst/>
              <a:rect l="l" t="t" r="r" b="b"/>
              <a:pathLst>
                <a:path w="15405" h="7687" extrusionOk="0">
                  <a:moveTo>
                    <a:pt x="9793" y="0"/>
                  </a:moveTo>
                  <a:cubicBezTo>
                    <a:pt x="6779" y="0"/>
                    <a:pt x="3072" y="1559"/>
                    <a:pt x="0" y="7588"/>
                  </a:cubicBezTo>
                  <a:cubicBezTo>
                    <a:pt x="0" y="7588"/>
                    <a:pt x="85" y="7630"/>
                    <a:pt x="241" y="7687"/>
                  </a:cubicBezTo>
                  <a:lnTo>
                    <a:pt x="15405" y="1752"/>
                  </a:lnTo>
                  <a:cubicBezTo>
                    <a:pt x="15046" y="1506"/>
                    <a:pt x="12754" y="0"/>
                    <a:pt x="9793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2"/>
            <p:cNvSpPr/>
            <p:nvPr/>
          </p:nvSpPr>
          <p:spPr>
            <a:xfrm>
              <a:off x="6753600" y="3286275"/>
              <a:ext cx="380175" cy="174100"/>
            </a:xfrm>
            <a:custGeom>
              <a:avLst/>
              <a:gdLst/>
              <a:ahLst/>
              <a:cxnLst/>
              <a:rect l="l" t="t" r="r" b="b"/>
              <a:pathLst>
                <a:path w="15207" h="6964" extrusionOk="0">
                  <a:moveTo>
                    <a:pt x="15164" y="0"/>
                  </a:moveTo>
                  <a:lnTo>
                    <a:pt x="0" y="5935"/>
                  </a:lnTo>
                  <a:cubicBezTo>
                    <a:pt x="748" y="6192"/>
                    <a:pt x="3193" y="6963"/>
                    <a:pt x="5942" y="6963"/>
                  </a:cubicBezTo>
                  <a:cubicBezTo>
                    <a:pt x="9560" y="6963"/>
                    <a:pt x="13706" y="5628"/>
                    <a:pt x="15207" y="29"/>
                  </a:cubicBezTo>
                  <a:lnTo>
                    <a:pt x="15164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" name="Google Shape;740;p22"/>
          <p:cNvGrpSpPr/>
          <p:nvPr/>
        </p:nvGrpSpPr>
        <p:grpSpPr>
          <a:xfrm rot="3225053">
            <a:off x="422836" y="2842604"/>
            <a:ext cx="1686204" cy="2820866"/>
            <a:chOff x="3124925" y="1432375"/>
            <a:chExt cx="1175625" cy="1582725"/>
          </a:xfrm>
        </p:grpSpPr>
        <p:sp>
          <p:nvSpPr>
            <p:cNvPr id="741" name="Google Shape;741;p22"/>
            <p:cNvSpPr/>
            <p:nvPr/>
          </p:nvSpPr>
          <p:spPr>
            <a:xfrm>
              <a:off x="3808925" y="2293475"/>
              <a:ext cx="491625" cy="433050"/>
            </a:xfrm>
            <a:custGeom>
              <a:avLst/>
              <a:gdLst/>
              <a:ahLst/>
              <a:cxnLst/>
              <a:rect l="l" t="t" r="r" b="b"/>
              <a:pathLst>
                <a:path w="19665" h="17322" extrusionOk="0">
                  <a:moveTo>
                    <a:pt x="19665" y="0"/>
                  </a:moveTo>
                  <a:cubicBezTo>
                    <a:pt x="19664" y="1"/>
                    <a:pt x="12523" y="5112"/>
                    <a:pt x="9925" y="6191"/>
                  </a:cubicBezTo>
                  <a:cubicBezTo>
                    <a:pt x="7312" y="7256"/>
                    <a:pt x="0" y="13346"/>
                    <a:pt x="796" y="17322"/>
                  </a:cubicBezTo>
                  <a:cubicBezTo>
                    <a:pt x="796" y="17322"/>
                    <a:pt x="11629" y="15746"/>
                    <a:pt x="1966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2"/>
            <p:cNvSpPr/>
            <p:nvPr/>
          </p:nvSpPr>
          <p:spPr>
            <a:xfrm>
              <a:off x="3670500" y="1678700"/>
              <a:ext cx="317700" cy="584975"/>
            </a:xfrm>
            <a:custGeom>
              <a:avLst/>
              <a:gdLst/>
              <a:ahLst/>
              <a:cxnLst/>
              <a:rect l="l" t="t" r="r" b="b"/>
              <a:pathLst>
                <a:path w="12708" h="23399" extrusionOk="0">
                  <a:moveTo>
                    <a:pt x="12707" y="0"/>
                  </a:moveTo>
                  <a:cubicBezTo>
                    <a:pt x="12707" y="1"/>
                    <a:pt x="8207" y="7540"/>
                    <a:pt x="6233" y="9556"/>
                  </a:cubicBezTo>
                  <a:cubicBezTo>
                    <a:pt x="4274" y="11572"/>
                    <a:pt x="0" y="20076"/>
                    <a:pt x="2300" y="23399"/>
                  </a:cubicBezTo>
                  <a:cubicBezTo>
                    <a:pt x="2300" y="23399"/>
                    <a:pt x="11614" y="17634"/>
                    <a:pt x="12707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2"/>
            <p:cNvSpPr/>
            <p:nvPr/>
          </p:nvSpPr>
          <p:spPr>
            <a:xfrm>
              <a:off x="3787625" y="2085125"/>
              <a:ext cx="456150" cy="488075"/>
            </a:xfrm>
            <a:custGeom>
              <a:avLst/>
              <a:gdLst/>
              <a:ahLst/>
              <a:cxnLst/>
              <a:rect l="l" t="t" r="r" b="b"/>
              <a:pathLst>
                <a:path w="18246" h="19523" extrusionOk="0">
                  <a:moveTo>
                    <a:pt x="18245" y="0"/>
                  </a:moveTo>
                  <a:lnTo>
                    <a:pt x="18245" y="0"/>
                  </a:lnTo>
                  <a:cubicBezTo>
                    <a:pt x="18231" y="0"/>
                    <a:pt x="1889" y="8618"/>
                    <a:pt x="1" y="19522"/>
                  </a:cubicBezTo>
                  <a:cubicBezTo>
                    <a:pt x="1" y="19522"/>
                    <a:pt x="11458" y="12821"/>
                    <a:pt x="14908" y="5438"/>
                  </a:cubicBezTo>
                  <a:cubicBezTo>
                    <a:pt x="14908" y="5438"/>
                    <a:pt x="16868" y="767"/>
                    <a:pt x="1824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2"/>
            <p:cNvSpPr/>
            <p:nvPr/>
          </p:nvSpPr>
          <p:spPr>
            <a:xfrm>
              <a:off x="3754250" y="1907650"/>
              <a:ext cx="421725" cy="517900"/>
            </a:xfrm>
            <a:custGeom>
              <a:avLst/>
              <a:gdLst/>
              <a:ahLst/>
              <a:cxnLst/>
              <a:rect l="l" t="t" r="r" b="b"/>
              <a:pathLst>
                <a:path w="16869" h="20716" extrusionOk="0">
                  <a:moveTo>
                    <a:pt x="16868" y="0"/>
                  </a:moveTo>
                  <a:cubicBezTo>
                    <a:pt x="16865" y="2"/>
                    <a:pt x="1137" y="9713"/>
                    <a:pt x="1" y="20715"/>
                  </a:cubicBezTo>
                  <a:cubicBezTo>
                    <a:pt x="1" y="20715"/>
                    <a:pt x="10976" y="13261"/>
                    <a:pt x="13915" y="5637"/>
                  </a:cubicBezTo>
                  <a:cubicBezTo>
                    <a:pt x="13915" y="5637"/>
                    <a:pt x="15534" y="852"/>
                    <a:pt x="16868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2"/>
            <p:cNvSpPr/>
            <p:nvPr/>
          </p:nvSpPr>
          <p:spPr>
            <a:xfrm>
              <a:off x="3656650" y="1556600"/>
              <a:ext cx="214425" cy="511850"/>
            </a:xfrm>
            <a:custGeom>
              <a:avLst/>
              <a:gdLst/>
              <a:ahLst/>
              <a:cxnLst/>
              <a:rect l="l" t="t" r="r" b="b"/>
              <a:pathLst>
                <a:path w="8577" h="20474" extrusionOk="0">
                  <a:moveTo>
                    <a:pt x="8576" y="0"/>
                  </a:moveTo>
                  <a:cubicBezTo>
                    <a:pt x="8576" y="1"/>
                    <a:pt x="0" y="10706"/>
                    <a:pt x="696" y="20474"/>
                  </a:cubicBezTo>
                  <a:cubicBezTo>
                    <a:pt x="696" y="20474"/>
                    <a:pt x="7312" y="14156"/>
                    <a:pt x="8576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3604125" y="1432375"/>
              <a:ext cx="153700" cy="462500"/>
            </a:xfrm>
            <a:custGeom>
              <a:avLst/>
              <a:gdLst/>
              <a:ahLst/>
              <a:cxnLst/>
              <a:rect l="l" t="t" r="r" b="b"/>
              <a:pathLst>
                <a:path w="6148" h="18500" extrusionOk="0">
                  <a:moveTo>
                    <a:pt x="4714" y="0"/>
                  </a:moveTo>
                  <a:lnTo>
                    <a:pt x="4714" y="0"/>
                  </a:lnTo>
                  <a:cubicBezTo>
                    <a:pt x="4714" y="0"/>
                    <a:pt x="0" y="3507"/>
                    <a:pt x="753" y="18500"/>
                  </a:cubicBezTo>
                  <a:cubicBezTo>
                    <a:pt x="753" y="18500"/>
                    <a:pt x="6148" y="11245"/>
                    <a:pt x="471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3194500" y="2622650"/>
              <a:ext cx="635400" cy="137550"/>
            </a:xfrm>
            <a:custGeom>
              <a:avLst/>
              <a:gdLst/>
              <a:ahLst/>
              <a:cxnLst/>
              <a:rect l="l" t="t" r="r" b="b"/>
              <a:pathLst>
                <a:path w="25416" h="5502" extrusionOk="0">
                  <a:moveTo>
                    <a:pt x="13982" y="1"/>
                  </a:moveTo>
                  <a:cubicBezTo>
                    <a:pt x="12954" y="1"/>
                    <a:pt x="12087" y="75"/>
                    <a:pt x="11515" y="208"/>
                  </a:cubicBezTo>
                  <a:cubicBezTo>
                    <a:pt x="8892" y="820"/>
                    <a:pt x="736" y="833"/>
                    <a:pt x="47" y="833"/>
                  </a:cubicBezTo>
                  <a:cubicBezTo>
                    <a:pt x="16" y="833"/>
                    <a:pt x="1" y="833"/>
                    <a:pt x="1" y="833"/>
                  </a:cubicBezTo>
                  <a:lnTo>
                    <a:pt x="1" y="833"/>
                  </a:lnTo>
                  <a:cubicBezTo>
                    <a:pt x="7041" y="4493"/>
                    <a:pt x="12884" y="5501"/>
                    <a:pt x="17185" y="5501"/>
                  </a:cubicBezTo>
                  <a:cubicBezTo>
                    <a:pt x="22460" y="5501"/>
                    <a:pt x="25415" y="3985"/>
                    <a:pt x="25415" y="3985"/>
                  </a:cubicBezTo>
                  <a:cubicBezTo>
                    <a:pt x="24101" y="1064"/>
                    <a:pt x="17879" y="1"/>
                    <a:pt x="13982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2"/>
            <p:cNvSpPr/>
            <p:nvPr/>
          </p:nvSpPr>
          <p:spPr>
            <a:xfrm>
              <a:off x="3145875" y="1998875"/>
              <a:ext cx="581800" cy="269950"/>
            </a:xfrm>
            <a:custGeom>
              <a:avLst/>
              <a:gdLst/>
              <a:ahLst/>
              <a:cxnLst/>
              <a:rect l="l" t="t" r="r" b="b"/>
              <a:pathLst>
                <a:path w="23272" h="10798" extrusionOk="0">
                  <a:moveTo>
                    <a:pt x="0" y="0"/>
                  </a:moveTo>
                  <a:lnTo>
                    <a:pt x="0" y="0"/>
                  </a:lnTo>
                  <a:cubicBezTo>
                    <a:pt x="9662" y="9706"/>
                    <a:pt x="18326" y="10797"/>
                    <a:pt x="21735" y="10797"/>
                  </a:cubicBezTo>
                  <a:cubicBezTo>
                    <a:pt x="22724" y="10797"/>
                    <a:pt x="23271" y="10705"/>
                    <a:pt x="23271" y="10705"/>
                  </a:cubicBezTo>
                  <a:cubicBezTo>
                    <a:pt x="22817" y="6673"/>
                    <a:pt x="13986" y="3109"/>
                    <a:pt x="11174" y="2896"/>
                  </a:cubicBezTo>
                  <a:cubicBezTo>
                    <a:pt x="8363" y="2683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2"/>
            <p:cNvSpPr/>
            <p:nvPr/>
          </p:nvSpPr>
          <p:spPr>
            <a:xfrm>
              <a:off x="3140900" y="2425775"/>
              <a:ext cx="654200" cy="146325"/>
            </a:xfrm>
            <a:custGeom>
              <a:avLst/>
              <a:gdLst/>
              <a:ahLst/>
              <a:cxnLst/>
              <a:rect l="l" t="t" r="r" b="b"/>
              <a:pathLst>
                <a:path w="26168" h="5853" extrusionOk="0">
                  <a:moveTo>
                    <a:pt x="6599" y="1"/>
                  </a:moveTo>
                  <a:cubicBezTo>
                    <a:pt x="2761" y="1"/>
                    <a:pt x="1" y="373"/>
                    <a:pt x="1" y="373"/>
                  </a:cubicBezTo>
                  <a:cubicBezTo>
                    <a:pt x="49" y="368"/>
                    <a:pt x="100" y="366"/>
                    <a:pt x="153" y="366"/>
                  </a:cubicBezTo>
                  <a:cubicBezTo>
                    <a:pt x="1812" y="366"/>
                    <a:pt x="5850" y="2858"/>
                    <a:pt x="5850" y="2858"/>
                  </a:cubicBezTo>
                  <a:cubicBezTo>
                    <a:pt x="10291" y="5380"/>
                    <a:pt x="17126" y="5853"/>
                    <a:pt x="21623" y="5853"/>
                  </a:cubicBezTo>
                  <a:cubicBezTo>
                    <a:pt x="24314" y="5853"/>
                    <a:pt x="26168" y="5683"/>
                    <a:pt x="26168" y="5683"/>
                  </a:cubicBezTo>
                  <a:cubicBezTo>
                    <a:pt x="21357" y="925"/>
                    <a:pt x="12643" y="1"/>
                    <a:pt x="6599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3124925" y="2245050"/>
              <a:ext cx="643925" cy="178450"/>
            </a:xfrm>
            <a:custGeom>
              <a:avLst/>
              <a:gdLst/>
              <a:ahLst/>
              <a:cxnLst/>
              <a:rect l="l" t="t" r="r" b="b"/>
              <a:pathLst>
                <a:path w="25757" h="7138" extrusionOk="0">
                  <a:moveTo>
                    <a:pt x="2516" y="0"/>
                  </a:moveTo>
                  <a:cubicBezTo>
                    <a:pt x="955" y="0"/>
                    <a:pt x="1" y="63"/>
                    <a:pt x="1" y="63"/>
                  </a:cubicBezTo>
                  <a:cubicBezTo>
                    <a:pt x="19" y="62"/>
                    <a:pt x="39" y="62"/>
                    <a:pt x="58" y="62"/>
                  </a:cubicBezTo>
                  <a:cubicBezTo>
                    <a:pt x="1674" y="62"/>
                    <a:pt x="5680" y="2945"/>
                    <a:pt x="5680" y="2945"/>
                  </a:cubicBezTo>
                  <a:cubicBezTo>
                    <a:pt x="11696" y="6906"/>
                    <a:pt x="22733" y="7138"/>
                    <a:pt x="25240" y="7138"/>
                  </a:cubicBezTo>
                  <a:cubicBezTo>
                    <a:pt x="25574" y="7138"/>
                    <a:pt x="25756" y="7134"/>
                    <a:pt x="25756" y="7134"/>
                  </a:cubicBezTo>
                  <a:cubicBezTo>
                    <a:pt x="20108" y="729"/>
                    <a:pt x="7817" y="0"/>
                    <a:pt x="2516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3223250" y="1765300"/>
              <a:ext cx="457550" cy="302450"/>
            </a:xfrm>
            <a:custGeom>
              <a:avLst/>
              <a:gdLst/>
              <a:ahLst/>
              <a:cxnLst/>
              <a:rect l="l" t="t" r="r" b="b"/>
              <a:pathLst>
                <a:path w="18302" h="12098" extrusionOk="0">
                  <a:moveTo>
                    <a:pt x="1" y="1"/>
                  </a:moveTo>
                  <a:cubicBezTo>
                    <a:pt x="9244" y="10791"/>
                    <a:pt x="18302" y="12097"/>
                    <a:pt x="18302" y="12097"/>
                  </a:cubicBezTo>
                  <a:cubicBezTo>
                    <a:pt x="13205" y="3735"/>
                    <a:pt x="15" y="1"/>
                    <a:pt x="1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2"/>
            <p:cNvSpPr/>
            <p:nvPr/>
          </p:nvSpPr>
          <p:spPr>
            <a:xfrm>
              <a:off x="3283600" y="1576125"/>
              <a:ext cx="348925" cy="319125"/>
            </a:xfrm>
            <a:custGeom>
              <a:avLst/>
              <a:gdLst/>
              <a:ahLst/>
              <a:cxnLst/>
              <a:rect l="l" t="t" r="r" b="b"/>
              <a:pathLst>
                <a:path w="13957" h="12765" extrusionOk="0">
                  <a:moveTo>
                    <a:pt x="0" y="0"/>
                  </a:moveTo>
                  <a:lnTo>
                    <a:pt x="0" y="0"/>
                  </a:lnTo>
                  <a:cubicBezTo>
                    <a:pt x="5367" y="9996"/>
                    <a:pt x="13957" y="12764"/>
                    <a:pt x="13957" y="12764"/>
                  </a:cubicBezTo>
                  <a:lnTo>
                    <a:pt x="13957" y="12764"/>
                  </a:lnTo>
                  <a:cubicBezTo>
                    <a:pt x="5879" y="12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2"/>
            <p:cNvSpPr/>
            <p:nvPr/>
          </p:nvSpPr>
          <p:spPr>
            <a:xfrm>
              <a:off x="3608375" y="1866825"/>
              <a:ext cx="282200" cy="1148275"/>
            </a:xfrm>
            <a:custGeom>
              <a:avLst/>
              <a:gdLst/>
              <a:ahLst/>
              <a:cxnLst/>
              <a:rect l="l" t="t" r="r" b="b"/>
              <a:pathLst>
                <a:path w="11288" h="45931" extrusionOk="0">
                  <a:moveTo>
                    <a:pt x="725" y="0"/>
                  </a:moveTo>
                  <a:lnTo>
                    <a:pt x="1" y="100"/>
                  </a:lnTo>
                  <a:cubicBezTo>
                    <a:pt x="3394" y="5140"/>
                    <a:pt x="9911" y="45931"/>
                    <a:pt x="9911" y="45931"/>
                  </a:cubicBezTo>
                  <a:lnTo>
                    <a:pt x="11288" y="45746"/>
                  </a:lnTo>
                  <a:cubicBezTo>
                    <a:pt x="8221" y="26977"/>
                    <a:pt x="725" y="0"/>
                    <a:pt x="72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2"/>
            <p:cNvSpPr/>
            <p:nvPr/>
          </p:nvSpPr>
          <p:spPr>
            <a:xfrm>
              <a:off x="3623650" y="1880675"/>
              <a:ext cx="246350" cy="1114925"/>
            </a:xfrm>
            <a:custGeom>
              <a:avLst/>
              <a:gdLst/>
              <a:ahLst/>
              <a:cxnLst/>
              <a:rect l="l" t="t" r="r" b="b"/>
              <a:pathLst>
                <a:path w="9854" h="44597" extrusionOk="0">
                  <a:moveTo>
                    <a:pt x="0" y="0"/>
                  </a:moveTo>
                  <a:lnTo>
                    <a:pt x="9853" y="44596"/>
                  </a:lnTo>
                  <a:cubicBezTo>
                    <a:pt x="3734" y="8805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2"/>
            <p:cNvSpPr/>
            <p:nvPr/>
          </p:nvSpPr>
          <p:spPr>
            <a:xfrm>
              <a:off x="3827725" y="2399250"/>
              <a:ext cx="371325" cy="306700"/>
            </a:xfrm>
            <a:custGeom>
              <a:avLst/>
              <a:gdLst/>
              <a:ahLst/>
              <a:cxnLst/>
              <a:rect l="l" t="t" r="r" b="b"/>
              <a:pathLst>
                <a:path w="14853" h="12268" extrusionOk="0">
                  <a:moveTo>
                    <a:pt x="14852" y="0"/>
                  </a:moveTo>
                  <a:lnTo>
                    <a:pt x="1" y="12267"/>
                  </a:lnTo>
                  <a:cubicBezTo>
                    <a:pt x="1" y="12267"/>
                    <a:pt x="11814" y="4530"/>
                    <a:pt x="14852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2"/>
            <p:cNvSpPr/>
            <p:nvPr/>
          </p:nvSpPr>
          <p:spPr>
            <a:xfrm>
              <a:off x="3324425" y="2663325"/>
              <a:ext cx="488075" cy="47600"/>
            </a:xfrm>
            <a:custGeom>
              <a:avLst/>
              <a:gdLst/>
              <a:ahLst/>
              <a:cxnLst/>
              <a:rect l="l" t="t" r="r" b="b"/>
              <a:pathLst>
                <a:path w="19523" h="1904" extrusionOk="0">
                  <a:moveTo>
                    <a:pt x="0" y="1"/>
                  </a:moveTo>
                  <a:lnTo>
                    <a:pt x="0" y="1"/>
                  </a:lnTo>
                  <a:cubicBezTo>
                    <a:pt x="2119" y="1592"/>
                    <a:pt x="8903" y="1903"/>
                    <a:pt x="13881" y="1903"/>
                  </a:cubicBezTo>
                  <a:cubicBezTo>
                    <a:pt x="17073" y="1903"/>
                    <a:pt x="19522" y="1775"/>
                    <a:pt x="19522" y="177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2"/>
            <p:cNvSpPr/>
            <p:nvPr/>
          </p:nvSpPr>
          <p:spPr>
            <a:xfrm>
              <a:off x="3797925" y="2173850"/>
              <a:ext cx="351075" cy="375575"/>
            </a:xfrm>
            <a:custGeom>
              <a:avLst/>
              <a:gdLst/>
              <a:ahLst/>
              <a:cxnLst/>
              <a:rect l="l" t="t" r="r" b="b"/>
              <a:pathLst>
                <a:path w="14043" h="15023" extrusionOk="0">
                  <a:moveTo>
                    <a:pt x="14042" y="1"/>
                  </a:moveTo>
                  <a:lnTo>
                    <a:pt x="14042" y="1"/>
                  </a:lnTo>
                  <a:cubicBezTo>
                    <a:pt x="11770" y="1747"/>
                    <a:pt x="0" y="15022"/>
                    <a:pt x="0" y="15022"/>
                  </a:cubicBezTo>
                  <a:lnTo>
                    <a:pt x="14042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2"/>
            <p:cNvSpPr/>
            <p:nvPr/>
          </p:nvSpPr>
          <p:spPr>
            <a:xfrm>
              <a:off x="3282175" y="2454150"/>
              <a:ext cx="494825" cy="103775"/>
            </a:xfrm>
            <a:custGeom>
              <a:avLst/>
              <a:gdLst/>
              <a:ahLst/>
              <a:cxnLst/>
              <a:rect l="l" t="t" r="r" b="b"/>
              <a:pathLst>
                <a:path w="19793" h="4151" extrusionOk="0">
                  <a:moveTo>
                    <a:pt x="357" y="1"/>
                  </a:moveTo>
                  <a:cubicBezTo>
                    <a:pt x="236" y="1"/>
                    <a:pt x="117" y="2"/>
                    <a:pt x="1" y="5"/>
                  </a:cubicBezTo>
                  <a:lnTo>
                    <a:pt x="19793" y="4151"/>
                  </a:lnTo>
                  <a:cubicBezTo>
                    <a:pt x="19793" y="4151"/>
                    <a:pt x="7014" y="1"/>
                    <a:pt x="357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2"/>
            <p:cNvSpPr/>
            <p:nvPr/>
          </p:nvSpPr>
          <p:spPr>
            <a:xfrm>
              <a:off x="3232475" y="2258325"/>
              <a:ext cx="516475" cy="153375"/>
            </a:xfrm>
            <a:custGeom>
              <a:avLst/>
              <a:gdLst/>
              <a:ahLst/>
              <a:cxnLst/>
              <a:rect l="l" t="t" r="r" b="b"/>
              <a:pathLst>
                <a:path w="20659" h="6135" extrusionOk="0">
                  <a:moveTo>
                    <a:pt x="1" y="1"/>
                  </a:moveTo>
                  <a:lnTo>
                    <a:pt x="1" y="1"/>
                  </a:lnTo>
                  <a:cubicBezTo>
                    <a:pt x="4516" y="2842"/>
                    <a:pt x="20362" y="6060"/>
                    <a:pt x="20655" y="6133"/>
                  </a:cubicBezTo>
                  <a:lnTo>
                    <a:pt x="20655" y="6133"/>
                  </a:lnTo>
                  <a:lnTo>
                    <a:pt x="1" y="1"/>
                  </a:lnTo>
                  <a:close/>
                  <a:moveTo>
                    <a:pt x="20655" y="6133"/>
                  </a:moveTo>
                  <a:lnTo>
                    <a:pt x="20659" y="6134"/>
                  </a:lnTo>
                  <a:cubicBezTo>
                    <a:pt x="20659" y="6134"/>
                    <a:pt x="20658" y="6134"/>
                    <a:pt x="20655" y="6133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2"/>
            <p:cNvSpPr/>
            <p:nvPr/>
          </p:nvSpPr>
          <p:spPr>
            <a:xfrm>
              <a:off x="3764200" y="2009150"/>
              <a:ext cx="317350" cy="395100"/>
            </a:xfrm>
            <a:custGeom>
              <a:avLst/>
              <a:gdLst/>
              <a:ahLst/>
              <a:cxnLst/>
              <a:rect l="l" t="t" r="r" b="b"/>
              <a:pathLst>
                <a:path w="12694" h="15804" extrusionOk="0">
                  <a:moveTo>
                    <a:pt x="12694" y="1"/>
                  </a:moveTo>
                  <a:lnTo>
                    <a:pt x="12694" y="1"/>
                  </a:lnTo>
                  <a:cubicBezTo>
                    <a:pt x="10578" y="1591"/>
                    <a:pt x="0" y="15803"/>
                    <a:pt x="0" y="15803"/>
                  </a:cubicBezTo>
                  <a:lnTo>
                    <a:pt x="12694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2"/>
            <p:cNvSpPr/>
            <p:nvPr/>
          </p:nvSpPr>
          <p:spPr>
            <a:xfrm>
              <a:off x="3244200" y="2054225"/>
              <a:ext cx="471400" cy="190300"/>
            </a:xfrm>
            <a:custGeom>
              <a:avLst/>
              <a:gdLst/>
              <a:ahLst/>
              <a:cxnLst/>
              <a:rect l="l" t="t" r="r" b="b"/>
              <a:pathLst>
                <a:path w="18856" h="7612" extrusionOk="0">
                  <a:moveTo>
                    <a:pt x="0" y="1"/>
                  </a:moveTo>
                  <a:cubicBezTo>
                    <a:pt x="2599" y="2486"/>
                    <a:pt x="18855" y="7611"/>
                    <a:pt x="18855" y="761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2"/>
            <p:cNvSpPr/>
            <p:nvPr/>
          </p:nvSpPr>
          <p:spPr>
            <a:xfrm>
              <a:off x="3723025" y="1789800"/>
              <a:ext cx="230750" cy="445850"/>
            </a:xfrm>
            <a:custGeom>
              <a:avLst/>
              <a:gdLst/>
              <a:ahLst/>
              <a:cxnLst/>
              <a:rect l="l" t="t" r="r" b="b"/>
              <a:pathLst>
                <a:path w="9230" h="17834" extrusionOk="0">
                  <a:moveTo>
                    <a:pt x="9229" y="0"/>
                  </a:moveTo>
                  <a:lnTo>
                    <a:pt x="0" y="17833"/>
                  </a:lnTo>
                  <a:cubicBezTo>
                    <a:pt x="0" y="17833"/>
                    <a:pt x="8519" y="3337"/>
                    <a:pt x="9229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2"/>
            <p:cNvSpPr/>
            <p:nvPr/>
          </p:nvSpPr>
          <p:spPr>
            <a:xfrm>
              <a:off x="3679000" y="1642500"/>
              <a:ext cx="161175" cy="409975"/>
            </a:xfrm>
            <a:custGeom>
              <a:avLst/>
              <a:gdLst/>
              <a:ahLst/>
              <a:cxnLst/>
              <a:rect l="l" t="t" r="r" b="b"/>
              <a:pathLst>
                <a:path w="6447" h="16399" extrusionOk="0">
                  <a:moveTo>
                    <a:pt x="6447" y="0"/>
                  </a:moveTo>
                  <a:lnTo>
                    <a:pt x="6447" y="0"/>
                  </a:lnTo>
                  <a:cubicBezTo>
                    <a:pt x="4942" y="1562"/>
                    <a:pt x="1" y="16399"/>
                    <a:pt x="1" y="16399"/>
                  </a:cubicBezTo>
                  <a:lnTo>
                    <a:pt x="6447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2"/>
            <p:cNvSpPr/>
            <p:nvPr/>
          </p:nvSpPr>
          <p:spPr>
            <a:xfrm>
              <a:off x="3294950" y="1807550"/>
              <a:ext cx="378050" cy="250625"/>
            </a:xfrm>
            <a:custGeom>
              <a:avLst/>
              <a:gdLst/>
              <a:ahLst/>
              <a:cxnLst/>
              <a:rect l="l" t="t" r="r" b="b"/>
              <a:pathLst>
                <a:path w="15122" h="10025" extrusionOk="0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5122" y="10024"/>
                  </a:lnTo>
                  <a:cubicBezTo>
                    <a:pt x="15122" y="10024"/>
                    <a:pt x="567" y="0"/>
                    <a:pt x="3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2"/>
            <p:cNvSpPr/>
            <p:nvPr/>
          </p:nvSpPr>
          <p:spPr>
            <a:xfrm>
              <a:off x="3627900" y="1508325"/>
              <a:ext cx="73850" cy="364200"/>
            </a:xfrm>
            <a:custGeom>
              <a:avLst/>
              <a:gdLst/>
              <a:ahLst/>
              <a:cxnLst/>
              <a:rect l="l" t="t" r="r" b="b"/>
              <a:pathLst>
                <a:path w="2954" h="14568" extrusionOk="0">
                  <a:moveTo>
                    <a:pt x="2954" y="0"/>
                  </a:moveTo>
                  <a:lnTo>
                    <a:pt x="0" y="14568"/>
                  </a:lnTo>
                  <a:cubicBezTo>
                    <a:pt x="0" y="14568"/>
                    <a:pt x="2840" y="2315"/>
                    <a:pt x="295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2"/>
            <p:cNvSpPr/>
            <p:nvPr/>
          </p:nvSpPr>
          <p:spPr>
            <a:xfrm>
              <a:off x="3327250" y="1610200"/>
              <a:ext cx="281150" cy="259125"/>
            </a:xfrm>
            <a:custGeom>
              <a:avLst/>
              <a:gdLst/>
              <a:ahLst/>
              <a:cxnLst/>
              <a:rect l="l" t="t" r="r" b="b"/>
              <a:pathLst>
                <a:path w="11246" h="10365" extrusionOk="0">
                  <a:moveTo>
                    <a:pt x="1" y="0"/>
                  </a:moveTo>
                  <a:lnTo>
                    <a:pt x="1" y="0"/>
                  </a:lnTo>
                  <a:cubicBezTo>
                    <a:pt x="2358" y="2627"/>
                    <a:pt x="11246" y="10365"/>
                    <a:pt x="11246" y="1036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22"/>
          <p:cNvGrpSpPr/>
          <p:nvPr/>
        </p:nvGrpSpPr>
        <p:grpSpPr>
          <a:xfrm rot="5998482">
            <a:off x="1339849" y="4485016"/>
            <a:ext cx="1903762" cy="1223791"/>
            <a:chOff x="6328375" y="2851100"/>
            <a:chExt cx="1042875" cy="670425"/>
          </a:xfrm>
        </p:grpSpPr>
        <p:sp>
          <p:nvSpPr>
            <p:cNvPr id="768" name="Google Shape;768;p22"/>
            <p:cNvSpPr/>
            <p:nvPr/>
          </p:nvSpPr>
          <p:spPr>
            <a:xfrm>
              <a:off x="6695750" y="2891575"/>
              <a:ext cx="335100" cy="291075"/>
            </a:xfrm>
            <a:custGeom>
              <a:avLst/>
              <a:gdLst/>
              <a:ahLst/>
              <a:cxnLst/>
              <a:rect l="l" t="t" r="r" b="b"/>
              <a:pathLst>
                <a:path w="13404" h="11643" extrusionOk="0">
                  <a:moveTo>
                    <a:pt x="0" y="0"/>
                  </a:moveTo>
                  <a:cubicBezTo>
                    <a:pt x="0" y="0"/>
                    <a:pt x="0" y="85"/>
                    <a:pt x="14" y="241"/>
                  </a:cubicBezTo>
                  <a:lnTo>
                    <a:pt x="11643" y="11642"/>
                  </a:lnTo>
                  <a:cubicBezTo>
                    <a:pt x="11799" y="10790"/>
                    <a:pt x="13403" y="639"/>
                    <a:pt x="0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2"/>
            <p:cNvSpPr/>
            <p:nvPr/>
          </p:nvSpPr>
          <p:spPr>
            <a:xfrm>
              <a:off x="6696100" y="2897600"/>
              <a:ext cx="290725" cy="290500"/>
            </a:xfrm>
            <a:custGeom>
              <a:avLst/>
              <a:gdLst/>
              <a:ahLst/>
              <a:cxnLst/>
              <a:rect l="l" t="t" r="r" b="b"/>
              <a:pathLst>
                <a:path w="11629" h="11620" extrusionOk="0">
                  <a:moveTo>
                    <a:pt x="0" y="0"/>
                  </a:moveTo>
                  <a:lnTo>
                    <a:pt x="0" y="0"/>
                  </a:lnTo>
                  <a:cubicBezTo>
                    <a:pt x="146" y="1709"/>
                    <a:pt x="1366" y="11619"/>
                    <a:pt x="9699" y="11619"/>
                  </a:cubicBezTo>
                  <a:cubicBezTo>
                    <a:pt x="10300" y="11619"/>
                    <a:pt x="10938" y="11568"/>
                    <a:pt x="11614" y="11458"/>
                  </a:cubicBezTo>
                  <a:cubicBezTo>
                    <a:pt x="11614" y="11458"/>
                    <a:pt x="11614" y="11444"/>
                    <a:pt x="11629" y="114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2"/>
            <p:cNvSpPr/>
            <p:nvPr/>
          </p:nvSpPr>
          <p:spPr>
            <a:xfrm>
              <a:off x="7107475" y="2851100"/>
              <a:ext cx="239625" cy="410000"/>
            </a:xfrm>
            <a:custGeom>
              <a:avLst/>
              <a:gdLst/>
              <a:ahLst/>
              <a:cxnLst/>
              <a:rect l="l" t="t" r="r" b="b"/>
              <a:pathLst>
                <a:path w="9585" h="16400" extrusionOk="0">
                  <a:moveTo>
                    <a:pt x="1520" y="0"/>
                  </a:moveTo>
                  <a:cubicBezTo>
                    <a:pt x="1520" y="0"/>
                    <a:pt x="1449" y="57"/>
                    <a:pt x="1350" y="185"/>
                  </a:cubicBezTo>
                  <a:lnTo>
                    <a:pt x="1" y="16399"/>
                  </a:lnTo>
                  <a:cubicBezTo>
                    <a:pt x="768" y="15973"/>
                    <a:pt x="9585" y="10720"/>
                    <a:pt x="1520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2"/>
            <p:cNvSpPr/>
            <p:nvPr/>
          </p:nvSpPr>
          <p:spPr>
            <a:xfrm>
              <a:off x="6914025" y="2855350"/>
              <a:ext cx="226850" cy="406450"/>
            </a:xfrm>
            <a:custGeom>
              <a:avLst/>
              <a:gdLst/>
              <a:ahLst/>
              <a:cxnLst/>
              <a:rect l="l" t="t" r="r" b="b"/>
              <a:pathLst>
                <a:path w="9074" h="16258" extrusionOk="0">
                  <a:moveTo>
                    <a:pt x="9074" y="1"/>
                  </a:moveTo>
                  <a:cubicBezTo>
                    <a:pt x="7767" y="1293"/>
                    <a:pt x="1" y="9556"/>
                    <a:pt x="7682" y="16258"/>
                  </a:cubicBezTo>
                  <a:lnTo>
                    <a:pt x="7739" y="16229"/>
                  </a:lnTo>
                  <a:lnTo>
                    <a:pt x="9074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2"/>
            <p:cNvSpPr/>
            <p:nvPr/>
          </p:nvSpPr>
          <p:spPr>
            <a:xfrm>
              <a:off x="6966925" y="3155650"/>
              <a:ext cx="403950" cy="191350"/>
            </a:xfrm>
            <a:custGeom>
              <a:avLst/>
              <a:gdLst/>
              <a:ahLst/>
              <a:cxnLst/>
              <a:rect l="l" t="t" r="r" b="b"/>
              <a:pathLst>
                <a:path w="16158" h="7654" extrusionOk="0">
                  <a:moveTo>
                    <a:pt x="57" y="0"/>
                  </a:moveTo>
                  <a:lnTo>
                    <a:pt x="0" y="497"/>
                  </a:lnTo>
                  <a:lnTo>
                    <a:pt x="1236" y="3025"/>
                  </a:lnTo>
                  <a:cubicBezTo>
                    <a:pt x="1236" y="3025"/>
                    <a:pt x="1151" y="3351"/>
                    <a:pt x="412" y="3706"/>
                  </a:cubicBezTo>
                  <a:lnTo>
                    <a:pt x="1037" y="3891"/>
                  </a:lnTo>
                  <a:lnTo>
                    <a:pt x="1946" y="3692"/>
                  </a:lnTo>
                  <a:cubicBezTo>
                    <a:pt x="1946" y="3692"/>
                    <a:pt x="4686" y="4317"/>
                    <a:pt x="5438" y="4913"/>
                  </a:cubicBezTo>
                  <a:cubicBezTo>
                    <a:pt x="5424" y="4913"/>
                    <a:pt x="11685" y="7213"/>
                    <a:pt x="16087" y="7653"/>
                  </a:cubicBezTo>
                  <a:lnTo>
                    <a:pt x="16158" y="6972"/>
                  </a:lnTo>
                  <a:cubicBezTo>
                    <a:pt x="16158" y="6972"/>
                    <a:pt x="6958" y="5736"/>
                    <a:pt x="5595" y="3507"/>
                  </a:cubicBezTo>
                  <a:lnTo>
                    <a:pt x="5140" y="3635"/>
                  </a:lnTo>
                  <a:lnTo>
                    <a:pt x="5098" y="3947"/>
                  </a:lnTo>
                  <a:cubicBezTo>
                    <a:pt x="3848" y="3649"/>
                    <a:pt x="2641" y="3166"/>
                    <a:pt x="1534" y="2513"/>
                  </a:cubicBezTo>
                  <a:cubicBezTo>
                    <a:pt x="1534" y="2513"/>
                    <a:pt x="554" y="57"/>
                    <a:pt x="57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2"/>
            <p:cNvSpPr/>
            <p:nvPr/>
          </p:nvSpPr>
          <p:spPr>
            <a:xfrm>
              <a:off x="6675875" y="3308625"/>
              <a:ext cx="30175" cy="41550"/>
            </a:xfrm>
            <a:custGeom>
              <a:avLst/>
              <a:gdLst/>
              <a:ahLst/>
              <a:cxnLst/>
              <a:rect l="l" t="t" r="r" b="b"/>
              <a:pathLst>
                <a:path w="1207" h="1662" extrusionOk="0">
                  <a:moveTo>
                    <a:pt x="1207" y="1"/>
                  </a:moveTo>
                  <a:cubicBezTo>
                    <a:pt x="1008" y="72"/>
                    <a:pt x="795" y="171"/>
                    <a:pt x="596" y="256"/>
                  </a:cubicBezTo>
                  <a:lnTo>
                    <a:pt x="0" y="1264"/>
                  </a:lnTo>
                  <a:lnTo>
                    <a:pt x="14" y="1662"/>
                  </a:lnTo>
                  <a:cubicBezTo>
                    <a:pt x="312" y="1648"/>
                    <a:pt x="951" y="483"/>
                    <a:pt x="1207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2"/>
            <p:cNvSpPr/>
            <p:nvPr/>
          </p:nvSpPr>
          <p:spPr>
            <a:xfrm>
              <a:off x="6752900" y="3237475"/>
              <a:ext cx="246700" cy="53425"/>
            </a:xfrm>
            <a:custGeom>
              <a:avLst/>
              <a:gdLst/>
              <a:ahLst/>
              <a:cxnLst/>
              <a:rect l="l" t="t" r="r" b="b"/>
              <a:pathLst>
                <a:path w="9868" h="2137" extrusionOk="0">
                  <a:moveTo>
                    <a:pt x="9120" y="0"/>
                  </a:moveTo>
                  <a:cubicBezTo>
                    <a:pt x="7729" y="0"/>
                    <a:pt x="6350" y="84"/>
                    <a:pt x="4941" y="433"/>
                  </a:cubicBezTo>
                  <a:cubicBezTo>
                    <a:pt x="3890" y="674"/>
                    <a:pt x="2840" y="816"/>
                    <a:pt x="1803" y="958"/>
                  </a:cubicBezTo>
                  <a:cubicBezTo>
                    <a:pt x="1391" y="1058"/>
                    <a:pt x="1008" y="1214"/>
                    <a:pt x="653" y="1427"/>
                  </a:cubicBezTo>
                  <a:cubicBezTo>
                    <a:pt x="454" y="1640"/>
                    <a:pt x="241" y="1824"/>
                    <a:pt x="0" y="1981"/>
                  </a:cubicBezTo>
                  <a:cubicBezTo>
                    <a:pt x="355" y="1881"/>
                    <a:pt x="724" y="1810"/>
                    <a:pt x="1079" y="1753"/>
                  </a:cubicBezTo>
                  <a:lnTo>
                    <a:pt x="1079" y="2009"/>
                  </a:lnTo>
                  <a:lnTo>
                    <a:pt x="1434" y="2137"/>
                  </a:lnTo>
                  <a:cubicBezTo>
                    <a:pt x="2641" y="490"/>
                    <a:pt x="9868" y="106"/>
                    <a:pt x="9868" y="106"/>
                  </a:cubicBezTo>
                  <a:lnTo>
                    <a:pt x="9868" y="7"/>
                  </a:lnTo>
                  <a:cubicBezTo>
                    <a:pt x="9618" y="3"/>
                    <a:pt x="9369" y="0"/>
                    <a:pt x="9120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2"/>
            <p:cNvSpPr/>
            <p:nvPr/>
          </p:nvSpPr>
          <p:spPr>
            <a:xfrm>
              <a:off x="6688650" y="3227000"/>
              <a:ext cx="311300" cy="88050"/>
            </a:xfrm>
            <a:custGeom>
              <a:avLst/>
              <a:gdLst/>
              <a:ahLst/>
              <a:cxnLst/>
              <a:rect l="l" t="t" r="r" b="b"/>
              <a:pathLst>
                <a:path w="12452" h="3522" extrusionOk="0">
                  <a:moveTo>
                    <a:pt x="12438" y="0"/>
                  </a:moveTo>
                  <a:cubicBezTo>
                    <a:pt x="8988" y="57"/>
                    <a:pt x="3976" y="1448"/>
                    <a:pt x="3976" y="1448"/>
                  </a:cubicBezTo>
                  <a:cubicBezTo>
                    <a:pt x="3365" y="1860"/>
                    <a:pt x="1193" y="2187"/>
                    <a:pt x="1193" y="2187"/>
                  </a:cubicBezTo>
                  <a:lnTo>
                    <a:pt x="497" y="1974"/>
                  </a:lnTo>
                  <a:lnTo>
                    <a:pt x="0" y="2059"/>
                  </a:lnTo>
                  <a:cubicBezTo>
                    <a:pt x="554" y="2400"/>
                    <a:pt x="597" y="2655"/>
                    <a:pt x="597" y="2655"/>
                  </a:cubicBezTo>
                  <a:lnTo>
                    <a:pt x="85" y="3521"/>
                  </a:lnTo>
                  <a:cubicBezTo>
                    <a:pt x="284" y="3436"/>
                    <a:pt x="483" y="3351"/>
                    <a:pt x="696" y="3266"/>
                  </a:cubicBezTo>
                  <a:cubicBezTo>
                    <a:pt x="753" y="3138"/>
                    <a:pt x="795" y="3067"/>
                    <a:pt x="795" y="3067"/>
                  </a:cubicBezTo>
                  <a:cubicBezTo>
                    <a:pt x="1363" y="2783"/>
                    <a:pt x="1960" y="2556"/>
                    <a:pt x="2584" y="2400"/>
                  </a:cubicBezTo>
                  <a:cubicBezTo>
                    <a:pt x="2826" y="2243"/>
                    <a:pt x="3039" y="2059"/>
                    <a:pt x="3237" y="1846"/>
                  </a:cubicBezTo>
                  <a:cubicBezTo>
                    <a:pt x="3578" y="1633"/>
                    <a:pt x="3976" y="1477"/>
                    <a:pt x="4373" y="1377"/>
                  </a:cubicBezTo>
                  <a:cubicBezTo>
                    <a:pt x="5424" y="1235"/>
                    <a:pt x="6475" y="1093"/>
                    <a:pt x="7511" y="852"/>
                  </a:cubicBezTo>
                  <a:cubicBezTo>
                    <a:pt x="8955" y="509"/>
                    <a:pt x="10346" y="420"/>
                    <a:pt x="11767" y="420"/>
                  </a:cubicBezTo>
                  <a:cubicBezTo>
                    <a:pt x="11994" y="420"/>
                    <a:pt x="12223" y="422"/>
                    <a:pt x="12452" y="426"/>
                  </a:cubicBezTo>
                  <a:lnTo>
                    <a:pt x="12438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2"/>
            <p:cNvSpPr/>
            <p:nvPr/>
          </p:nvSpPr>
          <p:spPr>
            <a:xfrm>
              <a:off x="6505250" y="3138600"/>
              <a:ext cx="199750" cy="148450"/>
            </a:xfrm>
            <a:custGeom>
              <a:avLst/>
              <a:gdLst/>
              <a:ahLst/>
              <a:cxnLst/>
              <a:rect l="l" t="t" r="r" b="b"/>
              <a:pathLst>
                <a:path w="7990" h="5938" extrusionOk="0">
                  <a:moveTo>
                    <a:pt x="53" y="1"/>
                  </a:moveTo>
                  <a:cubicBezTo>
                    <a:pt x="39" y="494"/>
                    <a:pt x="1" y="5938"/>
                    <a:pt x="6602" y="5938"/>
                  </a:cubicBezTo>
                  <a:cubicBezTo>
                    <a:pt x="7035" y="5938"/>
                    <a:pt x="7497" y="5914"/>
                    <a:pt x="7989" y="5865"/>
                  </a:cubicBezTo>
                  <a:cubicBezTo>
                    <a:pt x="7989" y="5865"/>
                    <a:pt x="7975" y="5808"/>
                    <a:pt x="7961" y="5723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2"/>
            <p:cNvSpPr/>
            <p:nvPr/>
          </p:nvSpPr>
          <p:spPr>
            <a:xfrm>
              <a:off x="6506550" y="3129625"/>
              <a:ext cx="197725" cy="152050"/>
            </a:xfrm>
            <a:custGeom>
              <a:avLst/>
              <a:gdLst/>
              <a:ahLst/>
              <a:cxnLst/>
              <a:rect l="l" t="t" r="r" b="b"/>
              <a:pathLst>
                <a:path w="7909" h="6082" extrusionOk="0">
                  <a:moveTo>
                    <a:pt x="1974" y="1"/>
                  </a:moveTo>
                  <a:cubicBezTo>
                    <a:pt x="1374" y="1"/>
                    <a:pt x="718" y="102"/>
                    <a:pt x="1" y="331"/>
                  </a:cubicBezTo>
                  <a:cubicBezTo>
                    <a:pt x="1" y="346"/>
                    <a:pt x="1" y="346"/>
                    <a:pt x="1" y="360"/>
                  </a:cubicBezTo>
                  <a:lnTo>
                    <a:pt x="7909" y="6082"/>
                  </a:lnTo>
                  <a:cubicBezTo>
                    <a:pt x="7672" y="5148"/>
                    <a:pt x="6246" y="1"/>
                    <a:pt x="1974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2"/>
            <p:cNvSpPr/>
            <p:nvPr/>
          </p:nvSpPr>
          <p:spPr>
            <a:xfrm>
              <a:off x="6328375" y="3286250"/>
              <a:ext cx="359925" cy="226850"/>
            </a:xfrm>
            <a:custGeom>
              <a:avLst/>
              <a:gdLst/>
              <a:ahLst/>
              <a:cxnLst/>
              <a:rect l="l" t="t" r="r" b="b"/>
              <a:pathLst>
                <a:path w="14397" h="9074" extrusionOk="0">
                  <a:moveTo>
                    <a:pt x="9905" y="0"/>
                  </a:moveTo>
                  <a:cubicBezTo>
                    <a:pt x="6677" y="0"/>
                    <a:pt x="2489" y="1640"/>
                    <a:pt x="0" y="9017"/>
                  </a:cubicBezTo>
                  <a:cubicBezTo>
                    <a:pt x="0" y="9017"/>
                    <a:pt x="85" y="9045"/>
                    <a:pt x="242" y="9074"/>
                  </a:cubicBezTo>
                  <a:lnTo>
                    <a:pt x="14397" y="1023"/>
                  </a:lnTo>
                  <a:cubicBezTo>
                    <a:pt x="14069" y="857"/>
                    <a:pt x="12238" y="0"/>
                    <a:pt x="9905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2"/>
            <p:cNvSpPr/>
            <p:nvPr/>
          </p:nvSpPr>
          <p:spPr>
            <a:xfrm>
              <a:off x="6334400" y="3311825"/>
              <a:ext cx="354975" cy="209700"/>
            </a:xfrm>
            <a:custGeom>
              <a:avLst/>
              <a:gdLst/>
              <a:ahLst/>
              <a:cxnLst/>
              <a:rect l="l" t="t" r="r" b="b"/>
              <a:pathLst>
                <a:path w="14199" h="8388" extrusionOk="0">
                  <a:moveTo>
                    <a:pt x="14142" y="0"/>
                  </a:moveTo>
                  <a:lnTo>
                    <a:pt x="1" y="8051"/>
                  </a:lnTo>
                  <a:cubicBezTo>
                    <a:pt x="540" y="8157"/>
                    <a:pt x="1922" y="8388"/>
                    <a:pt x="3625" y="8388"/>
                  </a:cubicBezTo>
                  <a:cubicBezTo>
                    <a:pt x="7612" y="8388"/>
                    <a:pt x="13363" y="7122"/>
                    <a:pt x="14199" y="29"/>
                  </a:cubicBezTo>
                  <a:lnTo>
                    <a:pt x="14142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2"/>
            <p:cNvSpPr/>
            <p:nvPr/>
          </p:nvSpPr>
          <p:spPr>
            <a:xfrm>
              <a:off x="6966925" y="3155650"/>
              <a:ext cx="35525" cy="56100"/>
            </a:xfrm>
            <a:custGeom>
              <a:avLst/>
              <a:gdLst/>
              <a:ahLst/>
              <a:cxnLst/>
              <a:rect l="l" t="t" r="r" b="b"/>
              <a:pathLst>
                <a:path w="1421" h="2244" extrusionOk="0">
                  <a:moveTo>
                    <a:pt x="57" y="0"/>
                  </a:moveTo>
                  <a:lnTo>
                    <a:pt x="0" y="497"/>
                  </a:lnTo>
                  <a:lnTo>
                    <a:pt x="668" y="1860"/>
                  </a:lnTo>
                  <a:cubicBezTo>
                    <a:pt x="909" y="1988"/>
                    <a:pt x="1165" y="2116"/>
                    <a:pt x="1420" y="2244"/>
                  </a:cubicBezTo>
                  <a:cubicBezTo>
                    <a:pt x="1151" y="1591"/>
                    <a:pt x="455" y="43"/>
                    <a:pt x="57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2"/>
            <p:cNvSpPr/>
            <p:nvPr/>
          </p:nvSpPr>
          <p:spPr>
            <a:xfrm>
              <a:off x="7060625" y="3243325"/>
              <a:ext cx="310625" cy="90175"/>
            </a:xfrm>
            <a:custGeom>
              <a:avLst/>
              <a:gdLst/>
              <a:ahLst/>
              <a:cxnLst/>
              <a:rect l="l" t="t" r="r" b="b"/>
              <a:pathLst>
                <a:path w="12425" h="3607" extrusionOk="0">
                  <a:moveTo>
                    <a:pt x="1861" y="0"/>
                  </a:moveTo>
                  <a:lnTo>
                    <a:pt x="1406" y="128"/>
                  </a:lnTo>
                  <a:lnTo>
                    <a:pt x="1364" y="455"/>
                  </a:lnTo>
                  <a:cubicBezTo>
                    <a:pt x="909" y="341"/>
                    <a:pt x="455" y="199"/>
                    <a:pt x="1" y="43"/>
                  </a:cubicBezTo>
                  <a:lnTo>
                    <a:pt x="1" y="43"/>
                  </a:lnTo>
                  <a:cubicBezTo>
                    <a:pt x="285" y="270"/>
                    <a:pt x="540" y="540"/>
                    <a:pt x="767" y="824"/>
                  </a:cubicBezTo>
                  <a:cubicBezTo>
                    <a:pt x="1137" y="1136"/>
                    <a:pt x="1662" y="1335"/>
                    <a:pt x="2187" y="1534"/>
                  </a:cubicBezTo>
                  <a:cubicBezTo>
                    <a:pt x="3508" y="1818"/>
                    <a:pt x="4842" y="2116"/>
                    <a:pt x="6149" y="2542"/>
                  </a:cubicBezTo>
                  <a:cubicBezTo>
                    <a:pt x="8236" y="3237"/>
                    <a:pt x="10294" y="3450"/>
                    <a:pt x="12410" y="3607"/>
                  </a:cubicBezTo>
                  <a:lnTo>
                    <a:pt x="12424" y="3479"/>
                  </a:lnTo>
                  <a:cubicBezTo>
                    <a:pt x="12424" y="3479"/>
                    <a:pt x="3224" y="2229"/>
                    <a:pt x="1861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2"/>
            <p:cNvSpPr/>
            <p:nvPr/>
          </p:nvSpPr>
          <p:spPr>
            <a:xfrm>
              <a:off x="6976875" y="3202150"/>
              <a:ext cx="393300" cy="144850"/>
            </a:xfrm>
            <a:custGeom>
              <a:avLst/>
              <a:gdLst/>
              <a:ahLst/>
              <a:cxnLst/>
              <a:rect l="l" t="t" r="r" b="b"/>
              <a:pathLst>
                <a:path w="15732" h="5794" extrusionOk="0">
                  <a:moveTo>
                    <a:pt x="256" y="0"/>
                  </a:moveTo>
                  <a:lnTo>
                    <a:pt x="824" y="1165"/>
                  </a:lnTo>
                  <a:cubicBezTo>
                    <a:pt x="824" y="1165"/>
                    <a:pt x="738" y="1491"/>
                    <a:pt x="0" y="1846"/>
                  </a:cubicBezTo>
                  <a:lnTo>
                    <a:pt x="625" y="2031"/>
                  </a:lnTo>
                  <a:lnTo>
                    <a:pt x="1533" y="1832"/>
                  </a:lnTo>
                  <a:cubicBezTo>
                    <a:pt x="1533" y="1832"/>
                    <a:pt x="4274" y="2457"/>
                    <a:pt x="5026" y="3053"/>
                  </a:cubicBezTo>
                  <a:cubicBezTo>
                    <a:pt x="5026" y="3053"/>
                    <a:pt x="11287" y="5339"/>
                    <a:pt x="15675" y="5793"/>
                  </a:cubicBezTo>
                  <a:lnTo>
                    <a:pt x="15731" y="5239"/>
                  </a:lnTo>
                  <a:cubicBezTo>
                    <a:pt x="13630" y="5097"/>
                    <a:pt x="11571" y="4884"/>
                    <a:pt x="9484" y="4174"/>
                  </a:cubicBezTo>
                  <a:cubicBezTo>
                    <a:pt x="8178" y="3763"/>
                    <a:pt x="6858" y="3465"/>
                    <a:pt x="5523" y="3181"/>
                  </a:cubicBezTo>
                  <a:cubicBezTo>
                    <a:pt x="5012" y="2982"/>
                    <a:pt x="4487" y="2783"/>
                    <a:pt x="4103" y="2471"/>
                  </a:cubicBezTo>
                  <a:cubicBezTo>
                    <a:pt x="3876" y="2173"/>
                    <a:pt x="3621" y="1917"/>
                    <a:pt x="3337" y="1690"/>
                  </a:cubicBezTo>
                  <a:cubicBezTo>
                    <a:pt x="2570" y="1420"/>
                    <a:pt x="1817" y="1079"/>
                    <a:pt x="1122" y="653"/>
                  </a:cubicBezTo>
                  <a:cubicBezTo>
                    <a:pt x="1122" y="653"/>
                    <a:pt x="1079" y="554"/>
                    <a:pt x="1008" y="384"/>
                  </a:cubicBezTo>
                  <a:cubicBezTo>
                    <a:pt x="753" y="256"/>
                    <a:pt x="497" y="128"/>
                    <a:pt x="256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2"/>
            <p:cNvSpPr/>
            <p:nvPr/>
          </p:nvSpPr>
          <p:spPr>
            <a:xfrm>
              <a:off x="6747575" y="3242475"/>
              <a:ext cx="385125" cy="192175"/>
            </a:xfrm>
            <a:custGeom>
              <a:avLst/>
              <a:gdLst/>
              <a:ahLst/>
              <a:cxnLst/>
              <a:rect l="l" t="t" r="r" b="b"/>
              <a:pathLst>
                <a:path w="15405" h="7687" extrusionOk="0">
                  <a:moveTo>
                    <a:pt x="9793" y="0"/>
                  </a:moveTo>
                  <a:cubicBezTo>
                    <a:pt x="6779" y="0"/>
                    <a:pt x="3072" y="1559"/>
                    <a:pt x="0" y="7588"/>
                  </a:cubicBezTo>
                  <a:cubicBezTo>
                    <a:pt x="0" y="7588"/>
                    <a:pt x="85" y="7630"/>
                    <a:pt x="241" y="7687"/>
                  </a:cubicBezTo>
                  <a:lnTo>
                    <a:pt x="15405" y="1752"/>
                  </a:lnTo>
                  <a:cubicBezTo>
                    <a:pt x="15046" y="1506"/>
                    <a:pt x="12754" y="0"/>
                    <a:pt x="9793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2"/>
            <p:cNvSpPr/>
            <p:nvPr/>
          </p:nvSpPr>
          <p:spPr>
            <a:xfrm>
              <a:off x="6753600" y="3286275"/>
              <a:ext cx="380175" cy="174100"/>
            </a:xfrm>
            <a:custGeom>
              <a:avLst/>
              <a:gdLst/>
              <a:ahLst/>
              <a:cxnLst/>
              <a:rect l="l" t="t" r="r" b="b"/>
              <a:pathLst>
                <a:path w="15207" h="6964" extrusionOk="0">
                  <a:moveTo>
                    <a:pt x="15164" y="0"/>
                  </a:moveTo>
                  <a:lnTo>
                    <a:pt x="0" y="5935"/>
                  </a:lnTo>
                  <a:cubicBezTo>
                    <a:pt x="748" y="6192"/>
                    <a:pt x="3193" y="6963"/>
                    <a:pt x="5942" y="6963"/>
                  </a:cubicBezTo>
                  <a:cubicBezTo>
                    <a:pt x="9560" y="6963"/>
                    <a:pt x="13706" y="5628"/>
                    <a:pt x="15207" y="29"/>
                  </a:cubicBezTo>
                  <a:lnTo>
                    <a:pt x="15164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5" name="Google Shape;785;p22"/>
          <p:cNvSpPr txBox="1">
            <a:spLocks noGrp="1"/>
          </p:cNvSpPr>
          <p:nvPr>
            <p:ph type="subTitle" idx="1"/>
          </p:nvPr>
        </p:nvSpPr>
        <p:spPr>
          <a:xfrm flipH="1">
            <a:off x="2954525" y="1290625"/>
            <a:ext cx="4616400" cy="16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86" name="Google Shape;786;p22"/>
          <p:cNvSpPr txBox="1">
            <a:spLocks noGrp="1"/>
          </p:cNvSpPr>
          <p:nvPr>
            <p:ph type="subTitle" idx="2"/>
          </p:nvPr>
        </p:nvSpPr>
        <p:spPr>
          <a:xfrm flipH="1">
            <a:off x="4143425" y="2992025"/>
            <a:ext cx="3427500" cy="4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Poiret One"/>
                <a:ea typeface="Poiret One"/>
                <a:cs typeface="Poiret One"/>
                <a:sym typeface="Poiret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Poiret One"/>
                <a:ea typeface="Poiret One"/>
                <a:cs typeface="Poiret One"/>
                <a:sym typeface="Poiret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Poiret One"/>
                <a:ea typeface="Poiret One"/>
                <a:cs typeface="Poiret One"/>
                <a:sym typeface="Poiret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Poiret One"/>
                <a:ea typeface="Poiret One"/>
                <a:cs typeface="Poiret One"/>
                <a:sym typeface="Poiret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Poiret One"/>
                <a:ea typeface="Poiret One"/>
                <a:cs typeface="Poiret One"/>
                <a:sym typeface="Poiret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Poiret One"/>
                <a:ea typeface="Poiret One"/>
                <a:cs typeface="Poiret One"/>
                <a:sym typeface="Poiret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Poiret One"/>
                <a:ea typeface="Poiret One"/>
                <a:cs typeface="Poiret One"/>
                <a:sym typeface="Poiret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Poiret One"/>
                <a:ea typeface="Poiret One"/>
                <a:cs typeface="Poiret One"/>
                <a:sym typeface="Poiret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Poiret One"/>
                <a:ea typeface="Poiret One"/>
                <a:cs typeface="Poiret One"/>
                <a:sym typeface="Poiret One"/>
              </a:defRPr>
            </a:lvl9pPr>
          </a:lstStyle>
          <a:p>
            <a:endParaRPr/>
          </a:p>
        </p:txBody>
      </p:sp>
      <p:grpSp>
        <p:nvGrpSpPr>
          <p:cNvPr id="787" name="Google Shape;787;p22"/>
          <p:cNvGrpSpPr/>
          <p:nvPr/>
        </p:nvGrpSpPr>
        <p:grpSpPr>
          <a:xfrm rot="1045480" flipH="1">
            <a:off x="-174487" y="-325070"/>
            <a:ext cx="2648348" cy="1025732"/>
            <a:chOff x="5004050" y="3831475"/>
            <a:chExt cx="839475" cy="325150"/>
          </a:xfrm>
        </p:grpSpPr>
        <p:sp>
          <p:nvSpPr>
            <p:cNvPr id="788" name="Google Shape;788;p22"/>
            <p:cNvSpPr/>
            <p:nvPr/>
          </p:nvSpPr>
          <p:spPr>
            <a:xfrm>
              <a:off x="5004050" y="3955550"/>
              <a:ext cx="217600" cy="108275"/>
            </a:xfrm>
            <a:custGeom>
              <a:avLst/>
              <a:gdLst/>
              <a:ahLst/>
              <a:cxnLst/>
              <a:rect l="l" t="t" r="r" b="b"/>
              <a:pathLst>
                <a:path w="8704" h="4331" extrusionOk="0">
                  <a:moveTo>
                    <a:pt x="5469" y="0"/>
                  </a:moveTo>
                  <a:cubicBezTo>
                    <a:pt x="4111" y="0"/>
                    <a:pt x="2303" y="646"/>
                    <a:pt x="0" y="2733"/>
                  </a:cubicBezTo>
                  <a:cubicBezTo>
                    <a:pt x="0" y="2733"/>
                    <a:pt x="2570" y="4331"/>
                    <a:pt x="4997" y="4331"/>
                  </a:cubicBezTo>
                  <a:cubicBezTo>
                    <a:pt x="6505" y="4331"/>
                    <a:pt x="7958" y="3713"/>
                    <a:pt x="8704" y="1710"/>
                  </a:cubicBezTo>
                  <a:cubicBezTo>
                    <a:pt x="8695" y="1710"/>
                    <a:pt x="7679" y="0"/>
                    <a:pt x="5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2"/>
            <p:cNvSpPr/>
            <p:nvPr/>
          </p:nvSpPr>
          <p:spPr>
            <a:xfrm>
              <a:off x="5035275" y="3998300"/>
              <a:ext cx="186025" cy="22025"/>
            </a:xfrm>
            <a:custGeom>
              <a:avLst/>
              <a:gdLst/>
              <a:ahLst/>
              <a:cxnLst/>
              <a:rect l="l" t="t" r="r" b="b"/>
              <a:pathLst>
                <a:path w="7441" h="881" fill="none" extrusionOk="0">
                  <a:moveTo>
                    <a:pt x="7440" y="0"/>
                  </a:moveTo>
                  <a:lnTo>
                    <a:pt x="1" y="88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2"/>
            <p:cNvSpPr/>
            <p:nvPr/>
          </p:nvSpPr>
          <p:spPr>
            <a:xfrm>
              <a:off x="5173350" y="3855250"/>
              <a:ext cx="192425" cy="137325"/>
            </a:xfrm>
            <a:custGeom>
              <a:avLst/>
              <a:gdLst/>
              <a:ahLst/>
              <a:cxnLst/>
              <a:rect l="l" t="t" r="r" b="b"/>
              <a:pathLst>
                <a:path w="7697" h="5493" extrusionOk="0">
                  <a:moveTo>
                    <a:pt x="1" y="1"/>
                  </a:moveTo>
                  <a:cubicBezTo>
                    <a:pt x="1" y="1"/>
                    <a:pt x="1336" y="5493"/>
                    <a:pt x="4786" y="5493"/>
                  </a:cubicBezTo>
                  <a:cubicBezTo>
                    <a:pt x="5313" y="5493"/>
                    <a:pt x="5889" y="5365"/>
                    <a:pt x="6518" y="5069"/>
                  </a:cubicBezTo>
                  <a:cubicBezTo>
                    <a:pt x="6518" y="5069"/>
                    <a:pt x="7696" y="31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2"/>
            <p:cNvSpPr/>
            <p:nvPr/>
          </p:nvSpPr>
          <p:spPr>
            <a:xfrm>
              <a:off x="5216775" y="3982350"/>
              <a:ext cx="185900" cy="174275"/>
            </a:xfrm>
            <a:custGeom>
              <a:avLst/>
              <a:gdLst/>
              <a:ahLst/>
              <a:cxnLst/>
              <a:rect l="l" t="t" r="r" b="b"/>
              <a:pathLst>
                <a:path w="7436" h="6971" extrusionOk="0">
                  <a:moveTo>
                    <a:pt x="4473" y="0"/>
                  </a:moveTo>
                  <a:cubicBezTo>
                    <a:pt x="3413" y="0"/>
                    <a:pt x="0" y="473"/>
                    <a:pt x="337" y="6971"/>
                  </a:cubicBezTo>
                  <a:cubicBezTo>
                    <a:pt x="337" y="6971"/>
                    <a:pt x="7436" y="4543"/>
                    <a:pt x="4781" y="14"/>
                  </a:cubicBezTo>
                  <a:lnTo>
                    <a:pt x="4781" y="14"/>
                  </a:lnTo>
                  <a:cubicBezTo>
                    <a:pt x="4781" y="14"/>
                    <a:pt x="4780" y="14"/>
                    <a:pt x="4779" y="14"/>
                  </a:cubicBezTo>
                  <a:cubicBezTo>
                    <a:pt x="4765" y="14"/>
                    <a:pt x="4653" y="0"/>
                    <a:pt x="4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2"/>
            <p:cNvSpPr/>
            <p:nvPr/>
          </p:nvSpPr>
          <p:spPr>
            <a:xfrm>
              <a:off x="5195725" y="3871575"/>
              <a:ext cx="140575" cy="266250"/>
            </a:xfrm>
            <a:custGeom>
              <a:avLst/>
              <a:gdLst/>
              <a:ahLst/>
              <a:cxnLst/>
              <a:rect l="l" t="t" r="r" b="b"/>
              <a:pathLst>
                <a:path w="5623" h="10650" fill="none" extrusionOk="0">
                  <a:moveTo>
                    <a:pt x="0" y="1"/>
                  </a:moveTo>
                  <a:lnTo>
                    <a:pt x="5623" y="4459"/>
                  </a:lnTo>
                  <a:lnTo>
                    <a:pt x="1846" y="1064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2"/>
            <p:cNvSpPr/>
            <p:nvPr/>
          </p:nvSpPr>
          <p:spPr>
            <a:xfrm>
              <a:off x="5363600" y="3863050"/>
              <a:ext cx="153725" cy="109950"/>
            </a:xfrm>
            <a:custGeom>
              <a:avLst/>
              <a:gdLst/>
              <a:ahLst/>
              <a:cxnLst/>
              <a:rect l="l" t="t" r="r" b="b"/>
              <a:pathLst>
                <a:path w="6149" h="4398" extrusionOk="0">
                  <a:moveTo>
                    <a:pt x="1" y="1"/>
                  </a:moveTo>
                  <a:cubicBezTo>
                    <a:pt x="1" y="1"/>
                    <a:pt x="1060" y="4398"/>
                    <a:pt x="3828" y="4398"/>
                  </a:cubicBezTo>
                  <a:cubicBezTo>
                    <a:pt x="4249" y="4398"/>
                    <a:pt x="4709" y="4296"/>
                    <a:pt x="5212" y="4062"/>
                  </a:cubicBezTo>
                  <a:cubicBezTo>
                    <a:pt x="5212" y="4062"/>
                    <a:pt x="6149" y="25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2"/>
            <p:cNvSpPr/>
            <p:nvPr/>
          </p:nvSpPr>
          <p:spPr>
            <a:xfrm>
              <a:off x="5398275" y="3964925"/>
              <a:ext cx="148875" cy="139525"/>
            </a:xfrm>
            <a:custGeom>
              <a:avLst/>
              <a:gdLst/>
              <a:ahLst/>
              <a:cxnLst/>
              <a:rect l="l" t="t" r="r" b="b"/>
              <a:pathLst>
                <a:path w="5955" h="5581" extrusionOk="0">
                  <a:moveTo>
                    <a:pt x="3562" y="0"/>
                  </a:moveTo>
                  <a:cubicBezTo>
                    <a:pt x="2697" y="0"/>
                    <a:pt x="0" y="412"/>
                    <a:pt x="275" y="5581"/>
                  </a:cubicBezTo>
                  <a:cubicBezTo>
                    <a:pt x="275" y="5581"/>
                    <a:pt x="5954" y="3635"/>
                    <a:pt x="3825" y="15"/>
                  </a:cubicBezTo>
                  <a:cubicBezTo>
                    <a:pt x="3825" y="15"/>
                    <a:pt x="3726" y="0"/>
                    <a:pt x="35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2"/>
            <p:cNvSpPr/>
            <p:nvPr/>
          </p:nvSpPr>
          <p:spPr>
            <a:xfrm>
              <a:off x="5381350" y="3876200"/>
              <a:ext cx="112550" cy="213350"/>
            </a:xfrm>
            <a:custGeom>
              <a:avLst/>
              <a:gdLst/>
              <a:ahLst/>
              <a:cxnLst/>
              <a:rect l="l" t="t" r="r" b="b"/>
              <a:pathLst>
                <a:path w="4502" h="8534" fill="none" extrusionOk="0">
                  <a:moveTo>
                    <a:pt x="1" y="0"/>
                  </a:moveTo>
                  <a:lnTo>
                    <a:pt x="4502" y="3564"/>
                  </a:lnTo>
                  <a:lnTo>
                    <a:pt x="1477" y="853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2"/>
            <p:cNvSpPr/>
            <p:nvPr/>
          </p:nvSpPr>
          <p:spPr>
            <a:xfrm>
              <a:off x="5517650" y="3849925"/>
              <a:ext cx="149825" cy="106925"/>
            </a:xfrm>
            <a:custGeom>
              <a:avLst/>
              <a:gdLst/>
              <a:ahLst/>
              <a:cxnLst/>
              <a:rect l="l" t="t" r="r" b="b"/>
              <a:pathLst>
                <a:path w="5993" h="4277" extrusionOk="0">
                  <a:moveTo>
                    <a:pt x="1" y="1"/>
                  </a:moveTo>
                  <a:cubicBezTo>
                    <a:pt x="1" y="1"/>
                    <a:pt x="1038" y="4276"/>
                    <a:pt x="3724" y="4276"/>
                  </a:cubicBezTo>
                  <a:cubicBezTo>
                    <a:pt x="4133" y="4276"/>
                    <a:pt x="4581" y="4177"/>
                    <a:pt x="5070" y="3948"/>
                  </a:cubicBezTo>
                  <a:cubicBezTo>
                    <a:pt x="5070" y="3948"/>
                    <a:pt x="5992" y="24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2"/>
            <p:cNvSpPr/>
            <p:nvPr/>
          </p:nvSpPr>
          <p:spPr>
            <a:xfrm>
              <a:off x="5551575" y="3948925"/>
              <a:ext cx="144650" cy="135650"/>
            </a:xfrm>
            <a:custGeom>
              <a:avLst/>
              <a:gdLst/>
              <a:ahLst/>
              <a:cxnLst/>
              <a:rect l="l" t="t" r="r" b="b"/>
              <a:pathLst>
                <a:path w="5786" h="5426" extrusionOk="0">
                  <a:moveTo>
                    <a:pt x="3448" y="1"/>
                  </a:moveTo>
                  <a:cubicBezTo>
                    <a:pt x="2596" y="1"/>
                    <a:pt x="1" y="409"/>
                    <a:pt x="262" y="5426"/>
                  </a:cubicBezTo>
                  <a:cubicBezTo>
                    <a:pt x="262" y="5426"/>
                    <a:pt x="5785" y="3537"/>
                    <a:pt x="3713" y="16"/>
                  </a:cubicBezTo>
                  <a:cubicBezTo>
                    <a:pt x="3713" y="16"/>
                    <a:pt x="3613" y="1"/>
                    <a:pt x="3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2"/>
            <p:cNvSpPr/>
            <p:nvPr/>
          </p:nvSpPr>
          <p:spPr>
            <a:xfrm>
              <a:off x="5535050" y="3862700"/>
              <a:ext cx="109350" cy="207325"/>
            </a:xfrm>
            <a:custGeom>
              <a:avLst/>
              <a:gdLst/>
              <a:ahLst/>
              <a:cxnLst/>
              <a:rect l="l" t="t" r="r" b="b"/>
              <a:pathLst>
                <a:path w="4374" h="8293" fill="none" extrusionOk="0">
                  <a:moveTo>
                    <a:pt x="1" y="1"/>
                  </a:moveTo>
                  <a:lnTo>
                    <a:pt x="4374" y="3465"/>
                  </a:lnTo>
                  <a:lnTo>
                    <a:pt x="1435" y="8292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2"/>
            <p:cNvSpPr/>
            <p:nvPr/>
          </p:nvSpPr>
          <p:spPr>
            <a:xfrm>
              <a:off x="5673475" y="3831475"/>
              <a:ext cx="142725" cy="101650"/>
            </a:xfrm>
            <a:custGeom>
              <a:avLst/>
              <a:gdLst/>
              <a:ahLst/>
              <a:cxnLst/>
              <a:rect l="l" t="t" r="r" b="b"/>
              <a:pathLst>
                <a:path w="5709" h="4066" extrusionOk="0">
                  <a:moveTo>
                    <a:pt x="1" y="0"/>
                  </a:moveTo>
                  <a:cubicBezTo>
                    <a:pt x="1" y="0"/>
                    <a:pt x="982" y="4066"/>
                    <a:pt x="3547" y="4066"/>
                  </a:cubicBezTo>
                  <a:cubicBezTo>
                    <a:pt x="3941" y="4066"/>
                    <a:pt x="4372" y="3970"/>
                    <a:pt x="4842" y="3749"/>
                  </a:cubicBezTo>
                  <a:cubicBezTo>
                    <a:pt x="4842" y="3749"/>
                    <a:pt x="5708" y="228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2"/>
            <p:cNvSpPr/>
            <p:nvPr/>
          </p:nvSpPr>
          <p:spPr>
            <a:xfrm>
              <a:off x="5705875" y="3925575"/>
              <a:ext cx="137650" cy="129550"/>
            </a:xfrm>
            <a:custGeom>
              <a:avLst/>
              <a:gdLst/>
              <a:ahLst/>
              <a:cxnLst/>
              <a:rect l="l" t="t" r="r" b="b"/>
              <a:pathLst>
                <a:path w="5506" h="5182" extrusionOk="0">
                  <a:moveTo>
                    <a:pt x="3313" y="0"/>
                  </a:moveTo>
                  <a:cubicBezTo>
                    <a:pt x="2522" y="0"/>
                    <a:pt x="1" y="375"/>
                    <a:pt x="252" y="5181"/>
                  </a:cubicBezTo>
                  <a:cubicBezTo>
                    <a:pt x="252" y="5181"/>
                    <a:pt x="5506" y="3378"/>
                    <a:pt x="3546" y="13"/>
                  </a:cubicBezTo>
                  <a:cubicBezTo>
                    <a:pt x="3546" y="13"/>
                    <a:pt x="3459" y="0"/>
                    <a:pt x="3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2"/>
            <p:cNvSpPr/>
            <p:nvPr/>
          </p:nvSpPr>
          <p:spPr>
            <a:xfrm>
              <a:off x="5690175" y="3843550"/>
              <a:ext cx="104375" cy="197375"/>
            </a:xfrm>
            <a:custGeom>
              <a:avLst/>
              <a:gdLst/>
              <a:ahLst/>
              <a:cxnLst/>
              <a:rect l="l" t="t" r="r" b="b"/>
              <a:pathLst>
                <a:path w="4175" h="7895" fill="none" extrusionOk="0">
                  <a:moveTo>
                    <a:pt x="0" y="0"/>
                  </a:moveTo>
                  <a:lnTo>
                    <a:pt x="4174" y="3294"/>
                  </a:lnTo>
                  <a:lnTo>
                    <a:pt x="1377" y="789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2"/>
            <p:cNvSpPr/>
            <p:nvPr/>
          </p:nvSpPr>
          <p:spPr>
            <a:xfrm>
              <a:off x="5221278" y="3918075"/>
              <a:ext cx="616929" cy="80250"/>
            </a:xfrm>
            <a:custGeom>
              <a:avLst/>
              <a:gdLst/>
              <a:ahLst/>
              <a:cxnLst/>
              <a:rect l="l" t="t" r="r" b="b"/>
              <a:pathLst>
                <a:path w="27474" h="3210" fill="none" extrusionOk="0">
                  <a:moveTo>
                    <a:pt x="0" y="3209"/>
                  </a:moveTo>
                  <a:lnTo>
                    <a:pt x="27474" y="1"/>
                  </a:lnTo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22"/>
          <p:cNvGrpSpPr/>
          <p:nvPr/>
        </p:nvGrpSpPr>
        <p:grpSpPr>
          <a:xfrm rot="-493093">
            <a:off x="-676560" y="1549565"/>
            <a:ext cx="1612441" cy="1096717"/>
            <a:chOff x="5108400" y="1920800"/>
            <a:chExt cx="979550" cy="666250"/>
          </a:xfrm>
        </p:grpSpPr>
        <p:sp>
          <p:nvSpPr>
            <p:cNvPr id="804" name="Google Shape;804;p22"/>
            <p:cNvSpPr/>
            <p:nvPr/>
          </p:nvSpPr>
          <p:spPr>
            <a:xfrm>
              <a:off x="5357575" y="1920800"/>
              <a:ext cx="730375" cy="650950"/>
            </a:xfrm>
            <a:custGeom>
              <a:avLst/>
              <a:gdLst/>
              <a:ahLst/>
              <a:cxnLst/>
              <a:rect l="l" t="t" r="r" b="b"/>
              <a:pathLst>
                <a:path w="29215" h="26038" extrusionOk="0">
                  <a:moveTo>
                    <a:pt x="24888" y="1"/>
                  </a:moveTo>
                  <a:cubicBezTo>
                    <a:pt x="21608" y="1"/>
                    <a:pt x="21559" y="5028"/>
                    <a:pt x="20332" y="5764"/>
                  </a:cubicBezTo>
                  <a:cubicBezTo>
                    <a:pt x="20105" y="5900"/>
                    <a:pt x="19908" y="5963"/>
                    <a:pt x="19739" y="5963"/>
                  </a:cubicBezTo>
                  <a:cubicBezTo>
                    <a:pt x="18955" y="5963"/>
                    <a:pt x="18766" y="4610"/>
                    <a:pt x="18941" y="2882"/>
                  </a:cubicBezTo>
                  <a:cubicBezTo>
                    <a:pt x="19096" y="1454"/>
                    <a:pt x="18707" y="538"/>
                    <a:pt x="17904" y="538"/>
                  </a:cubicBezTo>
                  <a:cubicBezTo>
                    <a:pt x="17534" y="538"/>
                    <a:pt x="17075" y="733"/>
                    <a:pt x="16541" y="1164"/>
                  </a:cubicBezTo>
                  <a:cubicBezTo>
                    <a:pt x="14852" y="2527"/>
                    <a:pt x="16555" y="6247"/>
                    <a:pt x="15476" y="6942"/>
                  </a:cubicBezTo>
                  <a:cubicBezTo>
                    <a:pt x="15300" y="7055"/>
                    <a:pt x="15132" y="7110"/>
                    <a:pt x="14976" y="7110"/>
                  </a:cubicBezTo>
                  <a:cubicBezTo>
                    <a:pt x="14162" y="7110"/>
                    <a:pt x="13633" y="5631"/>
                    <a:pt x="13574" y="3024"/>
                  </a:cubicBezTo>
                  <a:cubicBezTo>
                    <a:pt x="13533" y="1231"/>
                    <a:pt x="12772" y="257"/>
                    <a:pt x="11836" y="257"/>
                  </a:cubicBezTo>
                  <a:cubicBezTo>
                    <a:pt x="11141" y="257"/>
                    <a:pt x="10349" y="793"/>
                    <a:pt x="9684" y="1930"/>
                  </a:cubicBezTo>
                  <a:cubicBezTo>
                    <a:pt x="8122" y="4600"/>
                    <a:pt x="10550" y="9881"/>
                    <a:pt x="9854" y="10747"/>
                  </a:cubicBezTo>
                  <a:cubicBezTo>
                    <a:pt x="9676" y="10968"/>
                    <a:pt x="9506" y="11070"/>
                    <a:pt x="9338" y="11070"/>
                  </a:cubicBezTo>
                  <a:cubicBezTo>
                    <a:pt x="8847" y="11070"/>
                    <a:pt x="8373" y="10202"/>
                    <a:pt x="7781" y="8902"/>
                  </a:cubicBezTo>
                  <a:cubicBezTo>
                    <a:pt x="7224" y="7646"/>
                    <a:pt x="6328" y="5256"/>
                    <a:pt x="4819" y="5256"/>
                  </a:cubicBezTo>
                  <a:cubicBezTo>
                    <a:pt x="4212" y="5256"/>
                    <a:pt x="3506" y="5643"/>
                    <a:pt x="2684" y="6644"/>
                  </a:cubicBezTo>
                  <a:cubicBezTo>
                    <a:pt x="1" y="9924"/>
                    <a:pt x="5083" y="19650"/>
                    <a:pt x="5737" y="20871"/>
                  </a:cubicBezTo>
                  <a:lnTo>
                    <a:pt x="5808" y="20998"/>
                  </a:lnTo>
                  <a:lnTo>
                    <a:pt x="10479" y="24377"/>
                  </a:lnTo>
                  <a:cubicBezTo>
                    <a:pt x="11972" y="25535"/>
                    <a:pt x="13870" y="26037"/>
                    <a:pt x="15533" y="26037"/>
                  </a:cubicBezTo>
                  <a:cubicBezTo>
                    <a:pt x="16889" y="26037"/>
                    <a:pt x="18089" y="25703"/>
                    <a:pt x="18785" y="25116"/>
                  </a:cubicBezTo>
                  <a:cubicBezTo>
                    <a:pt x="20332" y="23810"/>
                    <a:pt x="18657" y="22674"/>
                    <a:pt x="17422" y="21467"/>
                  </a:cubicBezTo>
                  <a:cubicBezTo>
                    <a:pt x="16433" y="20490"/>
                    <a:pt x="16738" y="19764"/>
                    <a:pt x="18193" y="19764"/>
                  </a:cubicBezTo>
                  <a:cubicBezTo>
                    <a:pt x="18535" y="19764"/>
                    <a:pt x="18941" y="19804"/>
                    <a:pt x="19409" y="19891"/>
                  </a:cubicBezTo>
                  <a:cubicBezTo>
                    <a:pt x="19867" y="19975"/>
                    <a:pt x="20378" y="20020"/>
                    <a:pt x="20909" y="20020"/>
                  </a:cubicBezTo>
                  <a:cubicBezTo>
                    <a:pt x="23232" y="20020"/>
                    <a:pt x="25936" y="19166"/>
                    <a:pt x="26168" y="17051"/>
                  </a:cubicBezTo>
                  <a:cubicBezTo>
                    <a:pt x="26466" y="14439"/>
                    <a:pt x="23867" y="15717"/>
                    <a:pt x="22448" y="14595"/>
                  </a:cubicBezTo>
                  <a:cubicBezTo>
                    <a:pt x="21215" y="13599"/>
                    <a:pt x="22592" y="12800"/>
                    <a:pt x="24261" y="12800"/>
                  </a:cubicBezTo>
                  <a:cubicBezTo>
                    <a:pt x="24495" y="12800"/>
                    <a:pt x="24735" y="12815"/>
                    <a:pt x="24975" y="12849"/>
                  </a:cubicBezTo>
                  <a:cubicBezTo>
                    <a:pt x="25130" y="12870"/>
                    <a:pt x="25287" y="12881"/>
                    <a:pt x="25445" y="12881"/>
                  </a:cubicBezTo>
                  <a:cubicBezTo>
                    <a:pt x="27272" y="12881"/>
                    <a:pt x="29214" y="11492"/>
                    <a:pt x="29149" y="9768"/>
                  </a:cubicBezTo>
                  <a:cubicBezTo>
                    <a:pt x="29123" y="9066"/>
                    <a:pt x="28723" y="8838"/>
                    <a:pt x="28161" y="8838"/>
                  </a:cubicBezTo>
                  <a:cubicBezTo>
                    <a:pt x="27223" y="8838"/>
                    <a:pt x="25831" y="9473"/>
                    <a:pt x="24961" y="9597"/>
                  </a:cubicBezTo>
                  <a:cubicBezTo>
                    <a:pt x="24900" y="9607"/>
                    <a:pt x="24842" y="9611"/>
                    <a:pt x="24786" y="9611"/>
                  </a:cubicBezTo>
                  <a:cubicBezTo>
                    <a:pt x="23577" y="9611"/>
                    <a:pt x="23556" y="7454"/>
                    <a:pt x="25742" y="5608"/>
                  </a:cubicBezTo>
                  <a:cubicBezTo>
                    <a:pt x="28042" y="3691"/>
                    <a:pt x="29021" y="496"/>
                    <a:pt x="25316" y="28"/>
                  </a:cubicBezTo>
                  <a:cubicBezTo>
                    <a:pt x="25167" y="10"/>
                    <a:pt x="25024" y="1"/>
                    <a:pt x="24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2"/>
            <p:cNvSpPr/>
            <p:nvPr/>
          </p:nvSpPr>
          <p:spPr>
            <a:xfrm>
              <a:off x="5108400" y="1932125"/>
              <a:ext cx="915800" cy="654925"/>
            </a:xfrm>
            <a:custGeom>
              <a:avLst/>
              <a:gdLst/>
              <a:ahLst/>
              <a:cxnLst/>
              <a:rect l="l" t="t" r="r" b="b"/>
              <a:pathLst>
                <a:path w="36632" h="26197" fill="none" extrusionOk="0">
                  <a:moveTo>
                    <a:pt x="0" y="21852"/>
                  </a:moveTo>
                  <a:cubicBezTo>
                    <a:pt x="0" y="21852"/>
                    <a:pt x="2315" y="26196"/>
                    <a:pt x="13162" y="21908"/>
                  </a:cubicBezTo>
                  <a:cubicBezTo>
                    <a:pt x="24024" y="17606"/>
                    <a:pt x="28311" y="11501"/>
                    <a:pt x="29973" y="8008"/>
                  </a:cubicBezTo>
                  <a:cubicBezTo>
                    <a:pt x="31648" y="4516"/>
                    <a:pt x="34189" y="327"/>
                    <a:pt x="36631" y="1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2"/>
            <p:cNvSpPr/>
            <p:nvPr/>
          </p:nvSpPr>
          <p:spPr>
            <a:xfrm>
              <a:off x="5792400" y="2169250"/>
              <a:ext cx="291425" cy="63550"/>
            </a:xfrm>
            <a:custGeom>
              <a:avLst/>
              <a:gdLst/>
              <a:ahLst/>
              <a:cxnLst/>
              <a:rect l="l" t="t" r="r" b="b"/>
              <a:pathLst>
                <a:path w="11657" h="2542" fill="none" extrusionOk="0">
                  <a:moveTo>
                    <a:pt x="0" y="2542"/>
                  </a:moveTo>
                  <a:cubicBezTo>
                    <a:pt x="0" y="2542"/>
                    <a:pt x="1746" y="710"/>
                    <a:pt x="4089" y="696"/>
                  </a:cubicBezTo>
                  <a:cubicBezTo>
                    <a:pt x="6418" y="696"/>
                    <a:pt x="8945" y="1903"/>
                    <a:pt x="11657" y="0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2"/>
            <p:cNvSpPr/>
            <p:nvPr/>
          </p:nvSpPr>
          <p:spPr>
            <a:xfrm>
              <a:off x="5769325" y="1941000"/>
              <a:ext cx="55025" cy="281150"/>
            </a:xfrm>
            <a:custGeom>
              <a:avLst/>
              <a:gdLst/>
              <a:ahLst/>
              <a:cxnLst/>
              <a:rect l="l" t="t" r="r" b="b"/>
              <a:pathLst>
                <a:path w="2201" h="11246" fill="none" extrusionOk="0">
                  <a:moveTo>
                    <a:pt x="625" y="1"/>
                  </a:moveTo>
                  <a:cubicBezTo>
                    <a:pt x="100" y="1321"/>
                    <a:pt x="0" y="2769"/>
                    <a:pt x="341" y="4147"/>
                  </a:cubicBezTo>
                  <a:cubicBezTo>
                    <a:pt x="895" y="6404"/>
                    <a:pt x="2201" y="9400"/>
                    <a:pt x="1150" y="11246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2"/>
            <p:cNvSpPr/>
            <p:nvPr/>
          </p:nvSpPr>
          <p:spPr>
            <a:xfrm>
              <a:off x="5702950" y="2298450"/>
              <a:ext cx="297100" cy="107925"/>
            </a:xfrm>
            <a:custGeom>
              <a:avLst/>
              <a:gdLst/>
              <a:ahLst/>
              <a:cxnLst/>
              <a:rect l="l" t="t" r="r" b="b"/>
              <a:pathLst>
                <a:path w="11884" h="4317" fill="none" extrusionOk="0">
                  <a:moveTo>
                    <a:pt x="0" y="980"/>
                  </a:moveTo>
                  <a:cubicBezTo>
                    <a:pt x="0" y="980"/>
                    <a:pt x="2669" y="0"/>
                    <a:pt x="4544" y="1562"/>
                  </a:cubicBezTo>
                  <a:cubicBezTo>
                    <a:pt x="6418" y="3124"/>
                    <a:pt x="9399" y="4316"/>
                    <a:pt x="11884" y="3195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2"/>
            <p:cNvSpPr/>
            <p:nvPr/>
          </p:nvSpPr>
          <p:spPr>
            <a:xfrm>
              <a:off x="5569125" y="2414875"/>
              <a:ext cx="258775" cy="146600"/>
            </a:xfrm>
            <a:custGeom>
              <a:avLst/>
              <a:gdLst/>
              <a:ahLst/>
              <a:cxnLst/>
              <a:rect l="l" t="t" r="r" b="b"/>
              <a:pathLst>
                <a:path w="10351" h="5864" fill="none" extrusionOk="0">
                  <a:moveTo>
                    <a:pt x="1" y="99"/>
                  </a:moveTo>
                  <a:cubicBezTo>
                    <a:pt x="1" y="99"/>
                    <a:pt x="3422" y="0"/>
                    <a:pt x="5339" y="2187"/>
                  </a:cubicBezTo>
                  <a:cubicBezTo>
                    <a:pt x="7256" y="4373"/>
                    <a:pt x="8207" y="5864"/>
                    <a:pt x="10351" y="5424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2"/>
            <p:cNvSpPr/>
            <p:nvPr/>
          </p:nvSpPr>
          <p:spPr>
            <a:xfrm>
              <a:off x="5600725" y="1930000"/>
              <a:ext cx="120700" cy="412125"/>
            </a:xfrm>
            <a:custGeom>
              <a:avLst/>
              <a:gdLst/>
              <a:ahLst/>
              <a:cxnLst/>
              <a:rect l="l" t="t" r="r" b="b"/>
              <a:pathLst>
                <a:path w="4828" h="16485" fill="none" extrusionOk="0">
                  <a:moveTo>
                    <a:pt x="3337" y="16484"/>
                  </a:moveTo>
                  <a:cubicBezTo>
                    <a:pt x="3337" y="16484"/>
                    <a:pt x="4828" y="14000"/>
                    <a:pt x="3095" y="9868"/>
                  </a:cubicBezTo>
                  <a:cubicBezTo>
                    <a:pt x="1377" y="5737"/>
                    <a:pt x="0" y="2116"/>
                    <a:pt x="2158" y="1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2"/>
            <p:cNvSpPr/>
            <p:nvPr/>
          </p:nvSpPr>
          <p:spPr>
            <a:xfrm>
              <a:off x="5434250" y="2053525"/>
              <a:ext cx="157975" cy="378400"/>
            </a:xfrm>
            <a:custGeom>
              <a:avLst/>
              <a:gdLst/>
              <a:ahLst/>
              <a:cxnLst/>
              <a:rect l="l" t="t" r="r" b="b"/>
              <a:pathLst>
                <a:path w="6319" h="15136" fill="none" extrusionOk="0">
                  <a:moveTo>
                    <a:pt x="1647" y="1"/>
                  </a:moveTo>
                  <a:cubicBezTo>
                    <a:pt x="1647" y="1"/>
                    <a:pt x="0" y="2002"/>
                    <a:pt x="1747" y="5055"/>
                  </a:cubicBezTo>
                  <a:cubicBezTo>
                    <a:pt x="3479" y="8122"/>
                    <a:pt x="6318" y="13773"/>
                    <a:pt x="4217" y="15136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22"/>
          <p:cNvGrpSpPr/>
          <p:nvPr/>
        </p:nvGrpSpPr>
        <p:grpSpPr>
          <a:xfrm rot="-493093">
            <a:off x="2323815" y="4392440"/>
            <a:ext cx="1612441" cy="1096717"/>
            <a:chOff x="5108400" y="1920800"/>
            <a:chExt cx="979550" cy="666250"/>
          </a:xfrm>
        </p:grpSpPr>
        <p:sp>
          <p:nvSpPr>
            <p:cNvPr id="813" name="Google Shape;813;p22"/>
            <p:cNvSpPr/>
            <p:nvPr/>
          </p:nvSpPr>
          <p:spPr>
            <a:xfrm>
              <a:off x="5357575" y="1920800"/>
              <a:ext cx="730375" cy="650950"/>
            </a:xfrm>
            <a:custGeom>
              <a:avLst/>
              <a:gdLst/>
              <a:ahLst/>
              <a:cxnLst/>
              <a:rect l="l" t="t" r="r" b="b"/>
              <a:pathLst>
                <a:path w="29215" h="26038" extrusionOk="0">
                  <a:moveTo>
                    <a:pt x="24888" y="1"/>
                  </a:moveTo>
                  <a:cubicBezTo>
                    <a:pt x="21608" y="1"/>
                    <a:pt x="21559" y="5028"/>
                    <a:pt x="20332" y="5764"/>
                  </a:cubicBezTo>
                  <a:cubicBezTo>
                    <a:pt x="20105" y="5900"/>
                    <a:pt x="19908" y="5963"/>
                    <a:pt x="19739" y="5963"/>
                  </a:cubicBezTo>
                  <a:cubicBezTo>
                    <a:pt x="18955" y="5963"/>
                    <a:pt x="18766" y="4610"/>
                    <a:pt x="18941" y="2882"/>
                  </a:cubicBezTo>
                  <a:cubicBezTo>
                    <a:pt x="19096" y="1454"/>
                    <a:pt x="18707" y="538"/>
                    <a:pt x="17904" y="538"/>
                  </a:cubicBezTo>
                  <a:cubicBezTo>
                    <a:pt x="17534" y="538"/>
                    <a:pt x="17075" y="733"/>
                    <a:pt x="16541" y="1164"/>
                  </a:cubicBezTo>
                  <a:cubicBezTo>
                    <a:pt x="14852" y="2527"/>
                    <a:pt x="16555" y="6247"/>
                    <a:pt x="15476" y="6942"/>
                  </a:cubicBezTo>
                  <a:cubicBezTo>
                    <a:pt x="15300" y="7055"/>
                    <a:pt x="15132" y="7110"/>
                    <a:pt x="14976" y="7110"/>
                  </a:cubicBezTo>
                  <a:cubicBezTo>
                    <a:pt x="14162" y="7110"/>
                    <a:pt x="13633" y="5631"/>
                    <a:pt x="13574" y="3024"/>
                  </a:cubicBezTo>
                  <a:cubicBezTo>
                    <a:pt x="13533" y="1231"/>
                    <a:pt x="12772" y="257"/>
                    <a:pt x="11836" y="257"/>
                  </a:cubicBezTo>
                  <a:cubicBezTo>
                    <a:pt x="11141" y="257"/>
                    <a:pt x="10349" y="793"/>
                    <a:pt x="9684" y="1930"/>
                  </a:cubicBezTo>
                  <a:cubicBezTo>
                    <a:pt x="8122" y="4600"/>
                    <a:pt x="10550" y="9881"/>
                    <a:pt x="9854" y="10747"/>
                  </a:cubicBezTo>
                  <a:cubicBezTo>
                    <a:pt x="9676" y="10968"/>
                    <a:pt x="9506" y="11070"/>
                    <a:pt x="9338" y="11070"/>
                  </a:cubicBezTo>
                  <a:cubicBezTo>
                    <a:pt x="8847" y="11070"/>
                    <a:pt x="8373" y="10202"/>
                    <a:pt x="7781" y="8902"/>
                  </a:cubicBezTo>
                  <a:cubicBezTo>
                    <a:pt x="7224" y="7646"/>
                    <a:pt x="6328" y="5256"/>
                    <a:pt x="4819" y="5256"/>
                  </a:cubicBezTo>
                  <a:cubicBezTo>
                    <a:pt x="4212" y="5256"/>
                    <a:pt x="3506" y="5643"/>
                    <a:pt x="2684" y="6644"/>
                  </a:cubicBezTo>
                  <a:cubicBezTo>
                    <a:pt x="1" y="9924"/>
                    <a:pt x="5083" y="19650"/>
                    <a:pt x="5737" y="20871"/>
                  </a:cubicBezTo>
                  <a:lnTo>
                    <a:pt x="5808" y="20998"/>
                  </a:lnTo>
                  <a:lnTo>
                    <a:pt x="10479" y="24377"/>
                  </a:lnTo>
                  <a:cubicBezTo>
                    <a:pt x="11972" y="25535"/>
                    <a:pt x="13870" y="26037"/>
                    <a:pt x="15533" y="26037"/>
                  </a:cubicBezTo>
                  <a:cubicBezTo>
                    <a:pt x="16889" y="26037"/>
                    <a:pt x="18089" y="25703"/>
                    <a:pt x="18785" y="25116"/>
                  </a:cubicBezTo>
                  <a:cubicBezTo>
                    <a:pt x="20332" y="23810"/>
                    <a:pt x="18657" y="22674"/>
                    <a:pt x="17422" y="21467"/>
                  </a:cubicBezTo>
                  <a:cubicBezTo>
                    <a:pt x="16433" y="20490"/>
                    <a:pt x="16738" y="19764"/>
                    <a:pt x="18193" y="19764"/>
                  </a:cubicBezTo>
                  <a:cubicBezTo>
                    <a:pt x="18535" y="19764"/>
                    <a:pt x="18941" y="19804"/>
                    <a:pt x="19409" y="19891"/>
                  </a:cubicBezTo>
                  <a:cubicBezTo>
                    <a:pt x="19867" y="19975"/>
                    <a:pt x="20378" y="20020"/>
                    <a:pt x="20909" y="20020"/>
                  </a:cubicBezTo>
                  <a:cubicBezTo>
                    <a:pt x="23232" y="20020"/>
                    <a:pt x="25936" y="19166"/>
                    <a:pt x="26168" y="17051"/>
                  </a:cubicBezTo>
                  <a:cubicBezTo>
                    <a:pt x="26466" y="14439"/>
                    <a:pt x="23867" y="15717"/>
                    <a:pt x="22448" y="14595"/>
                  </a:cubicBezTo>
                  <a:cubicBezTo>
                    <a:pt x="21215" y="13599"/>
                    <a:pt x="22592" y="12800"/>
                    <a:pt x="24261" y="12800"/>
                  </a:cubicBezTo>
                  <a:cubicBezTo>
                    <a:pt x="24495" y="12800"/>
                    <a:pt x="24735" y="12815"/>
                    <a:pt x="24975" y="12849"/>
                  </a:cubicBezTo>
                  <a:cubicBezTo>
                    <a:pt x="25130" y="12870"/>
                    <a:pt x="25287" y="12881"/>
                    <a:pt x="25445" y="12881"/>
                  </a:cubicBezTo>
                  <a:cubicBezTo>
                    <a:pt x="27272" y="12881"/>
                    <a:pt x="29214" y="11492"/>
                    <a:pt x="29149" y="9768"/>
                  </a:cubicBezTo>
                  <a:cubicBezTo>
                    <a:pt x="29123" y="9066"/>
                    <a:pt x="28723" y="8838"/>
                    <a:pt x="28161" y="8838"/>
                  </a:cubicBezTo>
                  <a:cubicBezTo>
                    <a:pt x="27223" y="8838"/>
                    <a:pt x="25831" y="9473"/>
                    <a:pt x="24961" y="9597"/>
                  </a:cubicBezTo>
                  <a:cubicBezTo>
                    <a:pt x="24900" y="9607"/>
                    <a:pt x="24842" y="9611"/>
                    <a:pt x="24786" y="9611"/>
                  </a:cubicBezTo>
                  <a:cubicBezTo>
                    <a:pt x="23577" y="9611"/>
                    <a:pt x="23556" y="7454"/>
                    <a:pt x="25742" y="5608"/>
                  </a:cubicBezTo>
                  <a:cubicBezTo>
                    <a:pt x="28042" y="3691"/>
                    <a:pt x="29021" y="496"/>
                    <a:pt x="25316" y="28"/>
                  </a:cubicBezTo>
                  <a:cubicBezTo>
                    <a:pt x="25167" y="10"/>
                    <a:pt x="25024" y="1"/>
                    <a:pt x="24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2"/>
            <p:cNvSpPr/>
            <p:nvPr/>
          </p:nvSpPr>
          <p:spPr>
            <a:xfrm>
              <a:off x="5108400" y="1932125"/>
              <a:ext cx="915800" cy="654925"/>
            </a:xfrm>
            <a:custGeom>
              <a:avLst/>
              <a:gdLst/>
              <a:ahLst/>
              <a:cxnLst/>
              <a:rect l="l" t="t" r="r" b="b"/>
              <a:pathLst>
                <a:path w="36632" h="26197" fill="none" extrusionOk="0">
                  <a:moveTo>
                    <a:pt x="0" y="21852"/>
                  </a:moveTo>
                  <a:cubicBezTo>
                    <a:pt x="0" y="21852"/>
                    <a:pt x="2315" y="26196"/>
                    <a:pt x="13162" y="21908"/>
                  </a:cubicBezTo>
                  <a:cubicBezTo>
                    <a:pt x="24024" y="17606"/>
                    <a:pt x="28311" y="11501"/>
                    <a:pt x="29973" y="8008"/>
                  </a:cubicBezTo>
                  <a:cubicBezTo>
                    <a:pt x="31648" y="4516"/>
                    <a:pt x="34189" y="327"/>
                    <a:pt x="36631" y="1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2"/>
            <p:cNvSpPr/>
            <p:nvPr/>
          </p:nvSpPr>
          <p:spPr>
            <a:xfrm>
              <a:off x="5792400" y="2169250"/>
              <a:ext cx="291425" cy="63550"/>
            </a:xfrm>
            <a:custGeom>
              <a:avLst/>
              <a:gdLst/>
              <a:ahLst/>
              <a:cxnLst/>
              <a:rect l="l" t="t" r="r" b="b"/>
              <a:pathLst>
                <a:path w="11657" h="2542" fill="none" extrusionOk="0">
                  <a:moveTo>
                    <a:pt x="0" y="2542"/>
                  </a:moveTo>
                  <a:cubicBezTo>
                    <a:pt x="0" y="2542"/>
                    <a:pt x="1746" y="710"/>
                    <a:pt x="4089" y="696"/>
                  </a:cubicBezTo>
                  <a:cubicBezTo>
                    <a:pt x="6418" y="696"/>
                    <a:pt x="8945" y="1903"/>
                    <a:pt x="11657" y="0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2"/>
            <p:cNvSpPr/>
            <p:nvPr/>
          </p:nvSpPr>
          <p:spPr>
            <a:xfrm>
              <a:off x="5769325" y="1941000"/>
              <a:ext cx="55025" cy="281150"/>
            </a:xfrm>
            <a:custGeom>
              <a:avLst/>
              <a:gdLst/>
              <a:ahLst/>
              <a:cxnLst/>
              <a:rect l="l" t="t" r="r" b="b"/>
              <a:pathLst>
                <a:path w="2201" h="11246" fill="none" extrusionOk="0">
                  <a:moveTo>
                    <a:pt x="625" y="1"/>
                  </a:moveTo>
                  <a:cubicBezTo>
                    <a:pt x="100" y="1321"/>
                    <a:pt x="0" y="2769"/>
                    <a:pt x="341" y="4147"/>
                  </a:cubicBezTo>
                  <a:cubicBezTo>
                    <a:pt x="895" y="6404"/>
                    <a:pt x="2201" y="9400"/>
                    <a:pt x="1150" y="11246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2"/>
            <p:cNvSpPr/>
            <p:nvPr/>
          </p:nvSpPr>
          <p:spPr>
            <a:xfrm>
              <a:off x="5702950" y="2298450"/>
              <a:ext cx="297100" cy="107925"/>
            </a:xfrm>
            <a:custGeom>
              <a:avLst/>
              <a:gdLst/>
              <a:ahLst/>
              <a:cxnLst/>
              <a:rect l="l" t="t" r="r" b="b"/>
              <a:pathLst>
                <a:path w="11884" h="4317" fill="none" extrusionOk="0">
                  <a:moveTo>
                    <a:pt x="0" y="980"/>
                  </a:moveTo>
                  <a:cubicBezTo>
                    <a:pt x="0" y="980"/>
                    <a:pt x="2669" y="0"/>
                    <a:pt x="4544" y="1562"/>
                  </a:cubicBezTo>
                  <a:cubicBezTo>
                    <a:pt x="6418" y="3124"/>
                    <a:pt x="9399" y="4316"/>
                    <a:pt x="11884" y="3195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2"/>
            <p:cNvSpPr/>
            <p:nvPr/>
          </p:nvSpPr>
          <p:spPr>
            <a:xfrm>
              <a:off x="5569125" y="2414875"/>
              <a:ext cx="258775" cy="146600"/>
            </a:xfrm>
            <a:custGeom>
              <a:avLst/>
              <a:gdLst/>
              <a:ahLst/>
              <a:cxnLst/>
              <a:rect l="l" t="t" r="r" b="b"/>
              <a:pathLst>
                <a:path w="10351" h="5864" fill="none" extrusionOk="0">
                  <a:moveTo>
                    <a:pt x="1" y="99"/>
                  </a:moveTo>
                  <a:cubicBezTo>
                    <a:pt x="1" y="99"/>
                    <a:pt x="3422" y="0"/>
                    <a:pt x="5339" y="2187"/>
                  </a:cubicBezTo>
                  <a:cubicBezTo>
                    <a:pt x="7256" y="4373"/>
                    <a:pt x="8207" y="5864"/>
                    <a:pt x="10351" y="5424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2"/>
            <p:cNvSpPr/>
            <p:nvPr/>
          </p:nvSpPr>
          <p:spPr>
            <a:xfrm>
              <a:off x="5600725" y="1930000"/>
              <a:ext cx="120700" cy="412125"/>
            </a:xfrm>
            <a:custGeom>
              <a:avLst/>
              <a:gdLst/>
              <a:ahLst/>
              <a:cxnLst/>
              <a:rect l="l" t="t" r="r" b="b"/>
              <a:pathLst>
                <a:path w="4828" h="16485" fill="none" extrusionOk="0">
                  <a:moveTo>
                    <a:pt x="3337" y="16484"/>
                  </a:moveTo>
                  <a:cubicBezTo>
                    <a:pt x="3337" y="16484"/>
                    <a:pt x="4828" y="14000"/>
                    <a:pt x="3095" y="9868"/>
                  </a:cubicBezTo>
                  <a:cubicBezTo>
                    <a:pt x="1377" y="5737"/>
                    <a:pt x="0" y="2116"/>
                    <a:pt x="2158" y="1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2"/>
            <p:cNvSpPr/>
            <p:nvPr/>
          </p:nvSpPr>
          <p:spPr>
            <a:xfrm>
              <a:off x="5434250" y="2053525"/>
              <a:ext cx="157975" cy="378400"/>
            </a:xfrm>
            <a:custGeom>
              <a:avLst/>
              <a:gdLst/>
              <a:ahLst/>
              <a:cxnLst/>
              <a:rect l="l" t="t" r="r" b="b"/>
              <a:pathLst>
                <a:path w="6319" h="15136" fill="none" extrusionOk="0">
                  <a:moveTo>
                    <a:pt x="1647" y="1"/>
                  </a:moveTo>
                  <a:cubicBezTo>
                    <a:pt x="1647" y="1"/>
                    <a:pt x="0" y="2002"/>
                    <a:pt x="1747" y="5055"/>
                  </a:cubicBezTo>
                  <a:cubicBezTo>
                    <a:pt x="3479" y="8122"/>
                    <a:pt x="6318" y="13773"/>
                    <a:pt x="4217" y="15136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22"/>
          <p:cNvGrpSpPr/>
          <p:nvPr/>
        </p:nvGrpSpPr>
        <p:grpSpPr>
          <a:xfrm rot="1045480" flipH="1">
            <a:off x="-1433175" y="3214392"/>
            <a:ext cx="2648348" cy="1025732"/>
            <a:chOff x="5004050" y="3831475"/>
            <a:chExt cx="839475" cy="325150"/>
          </a:xfrm>
        </p:grpSpPr>
        <p:sp>
          <p:nvSpPr>
            <p:cNvPr id="822" name="Google Shape;822;p22"/>
            <p:cNvSpPr/>
            <p:nvPr/>
          </p:nvSpPr>
          <p:spPr>
            <a:xfrm>
              <a:off x="5004050" y="3955550"/>
              <a:ext cx="217600" cy="108275"/>
            </a:xfrm>
            <a:custGeom>
              <a:avLst/>
              <a:gdLst/>
              <a:ahLst/>
              <a:cxnLst/>
              <a:rect l="l" t="t" r="r" b="b"/>
              <a:pathLst>
                <a:path w="8704" h="4331" extrusionOk="0">
                  <a:moveTo>
                    <a:pt x="5469" y="0"/>
                  </a:moveTo>
                  <a:cubicBezTo>
                    <a:pt x="4111" y="0"/>
                    <a:pt x="2303" y="646"/>
                    <a:pt x="0" y="2733"/>
                  </a:cubicBezTo>
                  <a:cubicBezTo>
                    <a:pt x="0" y="2733"/>
                    <a:pt x="2570" y="4331"/>
                    <a:pt x="4997" y="4331"/>
                  </a:cubicBezTo>
                  <a:cubicBezTo>
                    <a:pt x="6505" y="4331"/>
                    <a:pt x="7958" y="3713"/>
                    <a:pt x="8704" y="1710"/>
                  </a:cubicBezTo>
                  <a:cubicBezTo>
                    <a:pt x="8695" y="1710"/>
                    <a:pt x="7679" y="0"/>
                    <a:pt x="5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2"/>
            <p:cNvSpPr/>
            <p:nvPr/>
          </p:nvSpPr>
          <p:spPr>
            <a:xfrm>
              <a:off x="5035275" y="3998300"/>
              <a:ext cx="186025" cy="22025"/>
            </a:xfrm>
            <a:custGeom>
              <a:avLst/>
              <a:gdLst/>
              <a:ahLst/>
              <a:cxnLst/>
              <a:rect l="l" t="t" r="r" b="b"/>
              <a:pathLst>
                <a:path w="7441" h="881" fill="none" extrusionOk="0">
                  <a:moveTo>
                    <a:pt x="7440" y="0"/>
                  </a:moveTo>
                  <a:lnTo>
                    <a:pt x="1" y="88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2"/>
            <p:cNvSpPr/>
            <p:nvPr/>
          </p:nvSpPr>
          <p:spPr>
            <a:xfrm>
              <a:off x="5173350" y="3855250"/>
              <a:ext cx="192425" cy="137325"/>
            </a:xfrm>
            <a:custGeom>
              <a:avLst/>
              <a:gdLst/>
              <a:ahLst/>
              <a:cxnLst/>
              <a:rect l="l" t="t" r="r" b="b"/>
              <a:pathLst>
                <a:path w="7697" h="5493" extrusionOk="0">
                  <a:moveTo>
                    <a:pt x="1" y="1"/>
                  </a:moveTo>
                  <a:cubicBezTo>
                    <a:pt x="1" y="1"/>
                    <a:pt x="1336" y="5493"/>
                    <a:pt x="4786" y="5493"/>
                  </a:cubicBezTo>
                  <a:cubicBezTo>
                    <a:pt x="5313" y="5493"/>
                    <a:pt x="5889" y="5365"/>
                    <a:pt x="6518" y="5069"/>
                  </a:cubicBezTo>
                  <a:cubicBezTo>
                    <a:pt x="6518" y="5069"/>
                    <a:pt x="7696" y="31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2"/>
            <p:cNvSpPr/>
            <p:nvPr/>
          </p:nvSpPr>
          <p:spPr>
            <a:xfrm>
              <a:off x="5216775" y="3982350"/>
              <a:ext cx="185900" cy="174275"/>
            </a:xfrm>
            <a:custGeom>
              <a:avLst/>
              <a:gdLst/>
              <a:ahLst/>
              <a:cxnLst/>
              <a:rect l="l" t="t" r="r" b="b"/>
              <a:pathLst>
                <a:path w="7436" h="6971" extrusionOk="0">
                  <a:moveTo>
                    <a:pt x="4473" y="0"/>
                  </a:moveTo>
                  <a:cubicBezTo>
                    <a:pt x="3413" y="0"/>
                    <a:pt x="0" y="473"/>
                    <a:pt x="337" y="6971"/>
                  </a:cubicBezTo>
                  <a:cubicBezTo>
                    <a:pt x="337" y="6971"/>
                    <a:pt x="7436" y="4543"/>
                    <a:pt x="4781" y="14"/>
                  </a:cubicBezTo>
                  <a:lnTo>
                    <a:pt x="4781" y="14"/>
                  </a:lnTo>
                  <a:cubicBezTo>
                    <a:pt x="4781" y="14"/>
                    <a:pt x="4780" y="14"/>
                    <a:pt x="4779" y="14"/>
                  </a:cubicBezTo>
                  <a:cubicBezTo>
                    <a:pt x="4765" y="14"/>
                    <a:pt x="4653" y="0"/>
                    <a:pt x="4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2"/>
            <p:cNvSpPr/>
            <p:nvPr/>
          </p:nvSpPr>
          <p:spPr>
            <a:xfrm>
              <a:off x="5195725" y="3871575"/>
              <a:ext cx="140575" cy="266250"/>
            </a:xfrm>
            <a:custGeom>
              <a:avLst/>
              <a:gdLst/>
              <a:ahLst/>
              <a:cxnLst/>
              <a:rect l="l" t="t" r="r" b="b"/>
              <a:pathLst>
                <a:path w="5623" h="10650" fill="none" extrusionOk="0">
                  <a:moveTo>
                    <a:pt x="0" y="1"/>
                  </a:moveTo>
                  <a:lnTo>
                    <a:pt x="5623" y="4459"/>
                  </a:lnTo>
                  <a:lnTo>
                    <a:pt x="1846" y="1064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2"/>
            <p:cNvSpPr/>
            <p:nvPr/>
          </p:nvSpPr>
          <p:spPr>
            <a:xfrm>
              <a:off x="5363600" y="3863050"/>
              <a:ext cx="153725" cy="109950"/>
            </a:xfrm>
            <a:custGeom>
              <a:avLst/>
              <a:gdLst/>
              <a:ahLst/>
              <a:cxnLst/>
              <a:rect l="l" t="t" r="r" b="b"/>
              <a:pathLst>
                <a:path w="6149" h="4398" extrusionOk="0">
                  <a:moveTo>
                    <a:pt x="1" y="1"/>
                  </a:moveTo>
                  <a:cubicBezTo>
                    <a:pt x="1" y="1"/>
                    <a:pt x="1060" y="4398"/>
                    <a:pt x="3828" y="4398"/>
                  </a:cubicBezTo>
                  <a:cubicBezTo>
                    <a:pt x="4249" y="4398"/>
                    <a:pt x="4709" y="4296"/>
                    <a:pt x="5212" y="4062"/>
                  </a:cubicBezTo>
                  <a:cubicBezTo>
                    <a:pt x="5212" y="4062"/>
                    <a:pt x="6149" y="25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2"/>
            <p:cNvSpPr/>
            <p:nvPr/>
          </p:nvSpPr>
          <p:spPr>
            <a:xfrm>
              <a:off x="5398275" y="3964925"/>
              <a:ext cx="148875" cy="139525"/>
            </a:xfrm>
            <a:custGeom>
              <a:avLst/>
              <a:gdLst/>
              <a:ahLst/>
              <a:cxnLst/>
              <a:rect l="l" t="t" r="r" b="b"/>
              <a:pathLst>
                <a:path w="5955" h="5581" extrusionOk="0">
                  <a:moveTo>
                    <a:pt x="3562" y="0"/>
                  </a:moveTo>
                  <a:cubicBezTo>
                    <a:pt x="2697" y="0"/>
                    <a:pt x="0" y="412"/>
                    <a:pt x="275" y="5581"/>
                  </a:cubicBezTo>
                  <a:cubicBezTo>
                    <a:pt x="275" y="5581"/>
                    <a:pt x="5954" y="3635"/>
                    <a:pt x="3825" y="15"/>
                  </a:cubicBezTo>
                  <a:cubicBezTo>
                    <a:pt x="3825" y="15"/>
                    <a:pt x="3726" y="0"/>
                    <a:pt x="35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2"/>
            <p:cNvSpPr/>
            <p:nvPr/>
          </p:nvSpPr>
          <p:spPr>
            <a:xfrm>
              <a:off x="5381350" y="3876200"/>
              <a:ext cx="112550" cy="213350"/>
            </a:xfrm>
            <a:custGeom>
              <a:avLst/>
              <a:gdLst/>
              <a:ahLst/>
              <a:cxnLst/>
              <a:rect l="l" t="t" r="r" b="b"/>
              <a:pathLst>
                <a:path w="4502" h="8534" fill="none" extrusionOk="0">
                  <a:moveTo>
                    <a:pt x="1" y="0"/>
                  </a:moveTo>
                  <a:lnTo>
                    <a:pt x="4502" y="3564"/>
                  </a:lnTo>
                  <a:lnTo>
                    <a:pt x="1477" y="853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2"/>
            <p:cNvSpPr/>
            <p:nvPr/>
          </p:nvSpPr>
          <p:spPr>
            <a:xfrm>
              <a:off x="5517650" y="3849925"/>
              <a:ext cx="149825" cy="106925"/>
            </a:xfrm>
            <a:custGeom>
              <a:avLst/>
              <a:gdLst/>
              <a:ahLst/>
              <a:cxnLst/>
              <a:rect l="l" t="t" r="r" b="b"/>
              <a:pathLst>
                <a:path w="5993" h="4277" extrusionOk="0">
                  <a:moveTo>
                    <a:pt x="1" y="1"/>
                  </a:moveTo>
                  <a:cubicBezTo>
                    <a:pt x="1" y="1"/>
                    <a:pt x="1038" y="4276"/>
                    <a:pt x="3724" y="4276"/>
                  </a:cubicBezTo>
                  <a:cubicBezTo>
                    <a:pt x="4133" y="4276"/>
                    <a:pt x="4581" y="4177"/>
                    <a:pt x="5070" y="3948"/>
                  </a:cubicBezTo>
                  <a:cubicBezTo>
                    <a:pt x="5070" y="3948"/>
                    <a:pt x="5992" y="24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2"/>
            <p:cNvSpPr/>
            <p:nvPr/>
          </p:nvSpPr>
          <p:spPr>
            <a:xfrm>
              <a:off x="5551575" y="3948925"/>
              <a:ext cx="144650" cy="135650"/>
            </a:xfrm>
            <a:custGeom>
              <a:avLst/>
              <a:gdLst/>
              <a:ahLst/>
              <a:cxnLst/>
              <a:rect l="l" t="t" r="r" b="b"/>
              <a:pathLst>
                <a:path w="5786" h="5426" extrusionOk="0">
                  <a:moveTo>
                    <a:pt x="3448" y="1"/>
                  </a:moveTo>
                  <a:cubicBezTo>
                    <a:pt x="2596" y="1"/>
                    <a:pt x="1" y="409"/>
                    <a:pt x="262" y="5426"/>
                  </a:cubicBezTo>
                  <a:cubicBezTo>
                    <a:pt x="262" y="5426"/>
                    <a:pt x="5785" y="3537"/>
                    <a:pt x="3713" y="16"/>
                  </a:cubicBezTo>
                  <a:cubicBezTo>
                    <a:pt x="3713" y="16"/>
                    <a:pt x="3613" y="1"/>
                    <a:pt x="3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2"/>
            <p:cNvSpPr/>
            <p:nvPr/>
          </p:nvSpPr>
          <p:spPr>
            <a:xfrm>
              <a:off x="5535050" y="3862700"/>
              <a:ext cx="109350" cy="207325"/>
            </a:xfrm>
            <a:custGeom>
              <a:avLst/>
              <a:gdLst/>
              <a:ahLst/>
              <a:cxnLst/>
              <a:rect l="l" t="t" r="r" b="b"/>
              <a:pathLst>
                <a:path w="4374" h="8293" fill="none" extrusionOk="0">
                  <a:moveTo>
                    <a:pt x="1" y="1"/>
                  </a:moveTo>
                  <a:lnTo>
                    <a:pt x="4374" y="3465"/>
                  </a:lnTo>
                  <a:lnTo>
                    <a:pt x="1435" y="8292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2"/>
            <p:cNvSpPr/>
            <p:nvPr/>
          </p:nvSpPr>
          <p:spPr>
            <a:xfrm>
              <a:off x="5673475" y="3831475"/>
              <a:ext cx="142725" cy="101650"/>
            </a:xfrm>
            <a:custGeom>
              <a:avLst/>
              <a:gdLst/>
              <a:ahLst/>
              <a:cxnLst/>
              <a:rect l="l" t="t" r="r" b="b"/>
              <a:pathLst>
                <a:path w="5709" h="4066" extrusionOk="0">
                  <a:moveTo>
                    <a:pt x="1" y="0"/>
                  </a:moveTo>
                  <a:cubicBezTo>
                    <a:pt x="1" y="0"/>
                    <a:pt x="982" y="4066"/>
                    <a:pt x="3547" y="4066"/>
                  </a:cubicBezTo>
                  <a:cubicBezTo>
                    <a:pt x="3941" y="4066"/>
                    <a:pt x="4372" y="3970"/>
                    <a:pt x="4842" y="3749"/>
                  </a:cubicBezTo>
                  <a:cubicBezTo>
                    <a:pt x="4842" y="3749"/>
                    <a:pt x="5708" y="228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2"/>
            <p:cNvSpPr/>
            <p:nvPr/>
          </p:nvSpPr>
          <p:spPr>
            <a:xfrm>
              <a:off x="5705875" y="3925575"/>
              <a:ext cx="137650" cy="129550"/>
            </a:xfrm>
            <a:custGeom>
              <a:avLst/>
              <a:gdLst/>
              <a:ahLst/>
              <a:cxnLst/>
              <a:rect l="l" t="t" r="r" b="b"/>
              <a:pathLst>
                <a:path w="5506" h="5182" extrusionOk="0">
                  <a:moveTo>
                    <a:pt x="3313" y="0"/>
                  </a:moveTo>
                  <a:cubicBezTo>
                    <a:pt x="2522" y="0"/>
                    <a:pt x="1" y="375"/>
                    <a:pt x="252" y="5181"/>
                  </a:cubicBezTo>
                  <a:cubicBezTo>
                    <a:pt x="252" y="5181"/>
                    <a:pt x="5506" y="3378"/>
                    <a:pt x="3546" y="13"/>
                  </a:cubicBezTo>
                  <a:cubicBezTo>
                    <a:pt x="3546" y="13"/>
                    <a:pt x="3459" y="0"/>
                    <a:pt x="3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2"/>
            <p:cNvSpPr/>
            <p:nvPr/>
          </p:nvSpPr>
          <p:spPr>
            <a:xfrm>
              <a:off x="5690175" y="3843550"/>
              <a:ext cx="104375" cy="197375"/>
            </a:xfrm>
            <a:custGeom>
              <a:avLst/>
              <a:gdLst/>
              <a:ahLst/>
              <a:cxnLst/>
              <a:rect l="l" t="t" r="r" b="b"/>
              <a:pathLst>
                <a:path w="4175" h="7895" fill="none" extrusionOk="0">
                  <a:moveTo>
                    <a:pt x="0" y="0"/>
                  </a:moveTo>
                  <a:lnTo>
                    <a:pt x="4174" y="3294"/>
                  </a:lnTo>
                  <a:lnTo>
                    <a:pt x="1377" y="789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2"/>
            <p:cNvSpPr/>
            <p:nvPr/>
          </p:nvSpPr>
          <p:spPr>
            <a:xfrm>
              <a:off x="5221278" y="3918075"/>
              <a:ext cx="616929" cy="80250"/>
            </a:xfrm>
            <a:custGeom>
              <a:avLst/>
              <a:gdLst/>
              <a:ahLst/>
              <a:cxnLst/>
              <a:rect l="l" t="t" r="r" b="b"/>
              <a:pathLst>
                <a:path w="27474" h="3210" fill="none" extrusionOk="0">
                  <a:moveTo>
                    <a:pt x="0" y="3209"/>
                  </a:moveTo>
                  <a:lnTo>
                    <a:pt x="27474" y="1"/>
                  </a:lnTo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23"/>
          <p:cNvSpPr/>
          <p:nvPr/>
        </p:nvSpPr>
        <p:spPr>
          <a:xfrm rot="-9849715">
            <a:off x="-1044523" y="1079523"/>
            <a:ext cx="4350883" cy="2854812"/>
          </a:xfrm>
          <a:custGeom>
            <a:avLst/>
            <a:gdLst/>
            <a:ahLst/>
            <a:cxnLst/>
            <a:rect l="l" t="t" r="r" b="b"/>
            <a:pathLst>
              <a:path w="119251" h="78246" extrusionOk="0">
                <a:moveTo>
                  <a:pt x="41005" y="1"/>
                </a:moveTo>
                <a:cubicBezTo>
                  <a:pt x="20034" y="1"/>
                  <a:pt x="4445" y="28141"/>
                  <a:pt x="4445" y="28141"/>
                </a:cubicBezTo>
                <a:cubicBezTo>
                  <a:pt x="1" y="60200"/>
                  <a:pt x="17266" y="74427"/>
                  <a:pt x="33210" y="74427"/>
                </a:cubicBezTo>
                <a:cubicBezTo>
                  <a:pt x="38378" y="74427"/>
                  <a:pt x="43419" y="72922"/>
                  <a:pt x="47536" y="70039"/>
                </a:cubicBezTo>
                <a:cubicBezTo>
                  <a:pt x="50915" y="67683"/>
                  <a:pt x="53556" y="66675"/>
                  <a:pt x="56083" y="66675"/>
                </a:cubicBezTo>
                <a:cubicBezTo>
                  <a:pt x="60598" y="66675"/>
                  <a:pt x="64787" y="69883"/>
                  <a:pt x="72127" y="74483"/>
                </a:cubicBezTo>
                <a:cubicBezTo>
                  <a:pt x="76003" y="76897"/>
                  <a:pt x="81285" y="78246"/>
                  <a:pt x="86808" y="78246"/>
                </a:cubicBezTo>
                <a:cubicBezTo>
                  <a:pt x="97698" y="78246"/>
                  <a:pt x="109581" y="73049"/>
                  <a:pt x="113585" y="60711"/>
                </a:cubicBezTo>
                <a:cubicBezTo>
                  <a:pt x="119250" y="43248"/>
                  <a:pt x="103845" y="26537"/>
                  <a:pt x="86084" y="26537"/>
                </a:cubicBezTo>
                <a:cubicBezTo>
                  <a:pt x="84891" y="26537"/>
                  <a:pt x="83698" y="26608"/>
                  <a:pt x="82520" y="26764"/>
                </a:cubicBezTo>
                <a:cubicBezTo>
                  <a:pt x="81313" y="26920"/>
                  <a:pt x="80092" y="27005"/>
                  <a:pt x="78871" y="27020"/>
                </a:cubicBezTo>
                <a:cubicBezTo>
                  <a:pt x="64460" y="27020"/>
                  <a:pt x="70878" y="12765"/>
                  <a:pt x="52903" y="3138"/>
                </a:cubicBezTo>
                <a:cubicBezTo>
                  <a:pt x="48800" y="938"/>
                  <a:pt x="44810" y="1"/>
                  <a:pt x="41005" y="1"/>
                </a:cubicBezTo>
                <a:close/>
              </a:path>
            </a:pathLst>
          </a:custGeom>
          <a:solidFill>
            <a:srgbClr val="9ABBDB">
              <a:alpha val="2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23"/>
          <p:cNvSpPr txBox="1">
            <a:spLocks noGrp="1"/>
          </p:cNvSpPr>
          <p:nvPr>
            <p:ph type="title" hasCustomPrompt="1"/>
          </p:nvPr>
        </p:nvSpPr>
        <p:spPr>
          <a:xfrm>
            <a:off x="900725" y="1921675"/>
            <a:ext cx="1707000" cy="8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0" name="Google Shape;840;p23"/>
          <p:cNvSpPr txBox="1">
            <a:spLocks noGrp="1"/>
          </p:cNvSpPr>
          <p:nvPr>
            <p:ph type="subTitle" idx="1"/>
          </p:nvPr>
        </p:nvSpPr>
        <p:spPr>
          <a:xfrm>
            <a:off x="900975" y="2642075"/>
            <a:ext cx="17067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41" name="Google Shape;841;p23"/>
          <p:cNvSpPr txBox="1">
            <a:spLocks noGrp="1"/>
          </p:cNvSpPr>
          <p:nvPr>
            <p:ph type="ctrTitle" idx="2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TITLE_ONLY_1_1"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25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94" name="Google Shape;894;p25"/>
          <p:cNvSpPr txBox="1">
            <a:spLocks noGrp="1"/>
          </p:cNvSpPr>
          <p:nvPr>
            <p:ph type="ctrTitle" idx="2"/>
          </p:nvPr>
        </p:nvSpPr>
        <p:spPr>
          <a:xfrm>
            <a:off x="1187550" y="1422550"/>
            <a:ext cx="20952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895" name="Google Shape;895;p25"/>
          <p:cNvSpPr txBox="1">
            <a:spLocks noGrp="1"/>
          </p:cNvSpPr>
          <p:nvPr>
            <p:ph type="subTitle" idx="1"/>
          </p:nvPr>
        </p:nvSpPr>
        <p:spPr>
          <a:xfrm>
            <a:off x="1401525" y="1928821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96" name="Google Shape;896;p25"/>
          <p:cNvSpPr txBox="1">
            <a:spLocks noGrp="1"/>
          </p:cNvSpPr>
          <p:nvPr>
            <p:ph type="ctrTitle" idx="3"/>
          </p:nvPr>
        </p:nvSpPr>
        <p:spPr>
          <a:xfrm>
            <a:off x="3149725" y="1425325"/>
            <a:ext cx="28719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897" name="Google Shape;897;p25"/>
          <p:cNvSpPr txBox="1">
            <a:spLocks noGrp="1"/>
          </p:cNvSpPr>
          <p:nvPr>
            <p:ph type="subTitle" idx="4"/>
          </p:nvPr>
        </p:nvSpPr>
        <p:spPr>
          <a:xfrm>
            <a:off x="3645084" y="1931599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98" name="Google Shape;898;p25"/>
          <p:cNvSpPr txBox="1">
            <a:spLocks noGrp="1"/>
          </p:cNvSpPr>
          <p:nvPr>
            <p:ph type="ctrTitle" idx="5"/>
          </p:nvPr>
        </p:nvSpPr>
        <p:spPr>
          <a:xfrm>
            <a:off x="5871272" y="1422550"/>
            <a:ext cx="20430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899" name="Google Shape;899;p25"/>
          <p:cNvSpPr txBox="1">
            <a:spLocks noGrp="1"/>
          </p:cNvSpPr>
          <p:nvPr>
            <p:ph type="subTitle" idx="6"/>
          </p:nvPr>
        </p:nvSpPr>
        <p:spPr>
          <a:xfrm>
            <a:off x="5871263" y="1928821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00" name="Google Shape;900;p25"/>
          <p:cNvSpPr txBox="1">
            <a:spLocks noGrp="1"/>
          </p:cNvSpPr>
          <p:nvPr>
            <p:ph type="ctrTitle" idx="7"/>
          </p:nvPr>
        </p:nvSpPr>
        <p:spPr>
          <a:xfrm>
            <a:off x="1188658" y="2982050"/>
            <a:ext cx="2094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901" name="Google Shape;901;p25"/>
          <p:cNvSpPr txBox="1">
            <a:spLocks noGrp="1"/>
          </p:cNvSpPr>
          <p:nvPr>
            <p:ph type="subTitle" idx="8"/>
          </p:nvPr>
        </p:nvSpPr>
        <p:spPr>
          <a:xfrm>
            <a:off x="1401525" y="3488318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02" name="Google Shape;902;p25"/>
          <p:cNvSpPr txBox="1">
            <a:spLocks noGrp="1"/>
          </p:cNvSpPr>
          <p:nvPr>
            <p:ph type="ctrTitle" idx="9"/>
          </p:nvPr>
        </p:nvSpPr>
        <p:spPr>
          <a:xfrm>
            <a:off x="3150490" y="2984825"/>
            <a:ext cx="28719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903" name="Google Shape;903;p25"/>
          <p:cNvSpPr txBox="1">
            <a:spLocks noGrp="1"/>
          </p:cNvSpPr>
          <p:nvPr>
            <p:ph type="subTitle" idx="13"/>
          </p:nvPr>
        </p:nvSpPr>
        <p:spPr>
          <a:xfrm>
            <a:off x="3645775" y="3491096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04" name="Google Shape;904;p25"/>
          <p:cNvSpPr txBox="1">
            <a:spLocks noGrp="1"/>
          </p:cNvSpPr>
          <p:nvPr>
            <p:ph type="ctrTitle" idx="14"/>
          </p:nvPr>
        </p:nvSpPr>
        <p:spPr>
          <a:xfrm>
            <a:off x="5871272" y="2982050"/>
            <a:ext cx="2094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905" name="Google Shape;905;p25"/>
          <p:cNvSpPr txBox="1">
            <a:spLocks noGrp="1"/>
          </p:cNvSpPr>
          <p:nvPr>
            <p:ph type="subTitle" idx="15"/>
          </p:nvPr>
        </p:nvSpPr>
        <p:spPr>
          <a:xfrm>
            <a:off x="5871263" y="3488318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06" name="Google Shape;906;p25"/>
          <p:cNvSpPr/>
          <p:nvPr/>
        </p:nvSpPr>
        <p:spPr>
          <a:xfrm rot="-6795534">
            <a:off x="-2541837" y="1348951"/>
            <a:ext cx="4350891" cy="2854817"/>
          </a:xfrm>
          <a:custGeom>
            <a:avLst/>
            <a:gdLst/>
            <a:ahLst/>
            <a:cxnLst/>
            <a:rect l="l" t="t" r="r" b="b"/>
            <a:pathLst>
              <a:path w="119251" h="78246" extrusionOk="0">
                <a:moveTo>
                  <a:pt x="41005" y="1"/>
                </a:moveTo>
                <a:cubicBezTo>
                  <a:pt x="20034" y="1"/>
                  <a:pt x="4445" y="28141"/>
                  <a:pt x="4445" y="28141"/>
                </a:cubicBezTo>
                <a:cubicBezTo>
                  <a:pt x="1" y="60200"/>
                  <a:pt x="17266" y="74427"/>
                  <a:pt x="33210" y="74427"/>
                </a:cubicBezTo>
                <a:cubicBezTo>
                  <a:pt x="38378" y="74427"/>
                  <a:pt x="43419" y="72922"/>
                  <a:pt x="47536" y="70039"/>
                </a:cubicBezTo>
                <a:cubicBezTo>
                  <a:pt x="50915" y="67683"/>
                  <a:pt x="53556" y="66675"/>
                  <a:pt x="56083" y="66675"/>
                </a:cubicBezTo>
                <a:cubicBezTo>
                  <a:pt x="60598" y="66675"/>
                  <a:pt x="64787" y="69883"/>
                  <a:pt x="72127" y="74483"/>
                </a:cubicBezTo>
                <a:cubicBezTo>
                  <a:pt x="76003" y="76897"/>
                  <a:pt x="81285" y="78246"/>
                  <a:pt x="86808" y="78246"/>
                </a:cubicBezTo>
                <a:cubicBezTo>
                  <a:pt x="97698" y="78246"/>
                  <a:pt x="109581" y="73049"/>
                  <a:pt x="113585" y="60711"/>
                </a:cubicBezTo>
                <a:cubicBezTo>
                  <a:pt x="119250" y="43248"/>
                  <a:pt x="103845" y="26537"/>
                  <a:pt x="86084" y="26537"/>
                </a:cubicBezTo>
                <a:cubicBezTo>
                  <a:pt x="84891" y="26537"/>
                  <a:pt x="83698" y="26608"/>
                  <a:pt x="82520" y="26764"/>
                </a:cubicBezTo>
                <a:cubicBezTo>
                  <a:pt x="81313" y="26920"/>
                  <a:pt x="80092" y="27005"/>
                  <a:pt x="78871" y="27020"/>
                </a:cubicBezTo>
                <a:cubicBezTo>
                  <a:pt x="64460" y="27020"/>
                  <a:pt x="70878" y="12765"/>
                  <a:pt x="52903" y="3138"/>
                </a:cubicBezTo>
                <a:cubicBezTo>
                  <a:pt x="48800" y="938"/>
                  <a:pt x="44810" y="1"/>
                  <a:pt x="41005" y="1"/>
                </a:cubicBezTo>
                <a:close/>
              </a:path>
            </a:pathLst>
          </a:custGeom>
          <a:solidFill>
            <a:srgbClr val="9ABBDB">
              <a:alpha val="2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5"/>
          <p:cNvSpPr/>
          <p:nvPr/>
        </p:nvSpPr>
        <p:spPr>
          <a:xfrm rot="4736326">
            <a:off x="7395395" y="981475"/>
            <a:ext cx="4350908" cy="2854829"/>
          </a:xfrm>
          <a:custGeom>
            <a:avLst/>
            <a:gdLst/>
            <a:ahLst/>
            <a:cxnLst/>
            <a:rect l="l" t="t" r="r" b="b"/>
            <a:pathLst>
              <a:path w="119251" h="78246" extrusionOk="0">
                <a:moveTo>
                  <a:pt x="41005" y="1"/>
                </a:moveTo>
                <a:cubicBezTo>
                  <a:pt x="20034" y="1"/>
                  <a:pt x="4445" y="28141"/>
                  <a:pt x="4445" y="28141"/>
                </a:cubicBezTo>
                <a:cubicBezTo>
                  <a:pt x="1" y="60200"/>
                  <a:pt x="17266" y="74427"/>
                  <a:pt x="33210" y="74427"/>
                </a:cubicBezTo>
                <a:cubicBezTo>
                  <a:pt x="38378" y="74427"/>
                  <a:pt x="43419" y="72922"/>
                  <a:pt x="47536" y="70039"/>
                </a:cubicBezTo>
                <a:cubicBezTo>
                  <a:pt x="50915" y="67683"/>
                  <a:pt x="53556" y="66675"/>
                  <a:pt x="56083" y="66675"/>
                </a:cubicBezTo>
                <a:cubicBezTo>
                  <a:pt x="60598" y="66675"/>
                  <a:pt x="64787" y="69883"/>
                  <a:pt x="72127" y="74483"/>
                </a:cubicBezTo>
                <a:cubicBezTo>
                  <a:pt x="76003" y="76897"/>
                  <a:pt x="81285" y="78246"/>
                  <a:pt x="86808" y="78246"/>
                </a:cubicBezTo>
                <a:cubicBezTo>
                  <a:pt x="97698" y="78246"/>
                  <a:pt x="109581" y="73049"/>
                  <a:pt x="113585" y="60711"/>
                </a:cubicBezTo>
                <a:cubicBezTo>
                  <a:pt x="119250" y="43248"/>
                  <a:pt x="103845" y="26537"/>
                  <a:pt x="86084" y="26537"/>
                </a:cubicBezTo>
                <a:cubicBezTo>
                  <a:pt x="84891" y="26537"/>
                  <a:pt x="83698" y="26608"/>
                  <a:pt x="82520" y="26764"/>
                </a:cubicBezTo>
                <a:cubicBezTo>
                  <a:pt x="81313" y="26920"/>
                  <a:pt x="80092" y="27005"/>
                  <a:pt x="78871" y="27020"/>
                </a:cubicBezTo>
                <a:cubicBezTo>
                  <a:pt x="64460" y="27020"/>
                  <a:pt x="70878" y="12765"/>
                  <a:pt x="52903" y="3138"/>
                </a:cubicBezTo>
                <a:cubicBezTo>
                  <a:pt x="48800" y="938"/>
                  <a:pt x="44810" y="1"/>
                  <a:pt x="41005" y="1"/>
                </a:cubicBezTo>
                <a:close/>
              </a:path>
            </a:pathLst>
          </a:custGeom>
          <a:solidFill>
            <a:srgbClr val="9ABBDB">
              <a:alpha val="2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8" name="Google Shape;908;p25"/>
          <p:cNvGrpSpPr/>
          <p:nvPr/>
        </p:nvGrpSpPr>
        <p:grpSpPr>
          <a:xfrm rot="3449634">
            <a:off x="8180407" y="733743"/>
            <a:ext cx="1903760" cy="1223763"/>
            <a:chOff x="6328375" y="2851100"/>
            <a:chExt cx="1042875" cy="670425"/>
          </a:xfrm>
        </p:grpSpPr>
        <p:sp>
          <p:nvSpPr>
            <p:cNvPr id="909" name="Google Shape;909;p25"/>
            <p:cNvSpPr/>
            <p:nvPr/>
          </p:nvSpPr>
          <p:spPr>
            <a:xfrm>
              <a:off x="6695750" y="2891575"/>
              <a:ext cx="335100" cy="291075"/>
            </a:xfrm>
            <a:custGeom>
              <a:avLst/>
              <a:gdLst/>
              <a:ahLst/>
              <a:cxnLst/>
              <a:rect l="l" t="t" r="r" b="b"/>
              <a:pathLst>
                <a:path w="13404" h="11643" extrusionOk="0">
                  <a:moveTo>
                    <a:pt x="0" y="0"/>
                  </a:moveTo>
                  <a:cubicBezTo>
                    <a:pt x="0" y="0"/>
                    <a:pt x="0" y="85"/>
                    <a:pt x="14" y="241"/>
                  </a:cubicBezTo>
                  <a:lnTo>
                    <a:pt x="11643" y="11642"/>
                  </a:lnTo>
                  <a:cubicBezTo>
                    <a:pt x="11799" y="10790"/>
                    <a:pt x="13403" y="639"/>
                    <a:pt x="0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5"/>
            <p:cNvSpPr/>
            <p:nvPr/>
          </p:nvSpPr>
          <p:spPr>
            <a:xfrm>
              <a:off x="6696100" y="2897600"/>
              <a:ext cx="290725" cy="290500"/>
            </a:xfrm>
            <a:custGeom>
              <a:avLst/>
              <a:gdLst/>
              <a:ahLst/>
              <a:cxnLst/>
              <a:rect l="l" t="t" r="r" b="b"/>
              <a:pathLst>
                <a:path w="11629" h="11620" extrusionOk="0">
                  <a:moveTo>
                    <a:pt x="0" y="0"/>
                  </a:moveTo>
                  <a:lnTo>
                    <a:pt x="0" y="0"/>
                  </a:lnTo>
                  <a:cubicBezTo>
                    <a:pt x="146" y="1709"/>
                    <a:pt x="1366" y="11619"/>
                    <a:pt x="9699" y="11619"/>
                  </a:cubicBezTo>
                  <a:cubicBezTo>
                    <a:pt x="10300" y="11619"/>
                    <a:pt x="10938" y="11568"/>
                    <a:pt x="11614" y="11458"/>
                  </a:cubicBezTo>
                  <a:cubicBezTo>
                    <a:pt x="11614" y="11458"/>
                    <a:pt x="11614" y="11444"/>
                    <a:pt x="11629" y="114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5"/>
            <p:cNvSpPr/>
            <p:nvPr/>
          </p:nvSpPr>
          <p:spPr>
            <a:xfrm>
              <a:off x="7107475" y="2851100"/>
              <a:ext cx="239625" cy="410000"/>
            </a:xfrm>
            <a:custGeom>
              <a:avLst/>
              <a:gdLst/>
              <a:ahLst/>
              <a:cxnLst/>
              <a:rect l="l" t="t" r="r" b="b"/>
              <a:pathLst>
                <a:path w="9585" h="16400" extrusionOk="0">
                  <a:moveTo>
                    <a:pt x="1520" y="0"/>
                  </a:moveTo>
                  <a:cubicBezTo>
                    <a:pt x="1520" y="0"/>
                    <a:pt x="1449" y="57"/>
                    <a:pt x="1350" y="185"/>
                  </a:cubicBezTo>
                  <a:lnTo>
                    <a:pt x="1" y="16399"/>
                  </a:lnTo>
                  <a:cubicBezTo>
                    <a:pt x="768" y="15973"/>
                    <a:pt x="9585" y="10720"/>
                    <a:pt x="1520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5"/>
            <p:cNvSpPr/>
            <p:nvPr/>
          </p:nvSpPr>
          <p:spPr>
            <a:xfrm>
              <a:off x="6914025" y="2855350"/>
              <a:ext cx="226850" cy="406450"/>
            </a:xfrm>
            <a:custGeom>
              <a:avLst/>
              <a:gdLst/>
              <a:ahLst/>
              <a:cxnLst/>
              <a:rect l="l" t="t" r="r" b="b"/>
              <a:pathLst>
                <a:path w="9074" h="16258" extrusionOk="0">
                  <a:moveTo>
                    <a:pt x="9074" y="1"/>
                  </a:moveTo>
                  <a:cubicBezTo>
                    <a:pt x="7767" y="1293"/>
                    <a:pt x="1" y="9556"/>
                    <a:pt x="7682" y="16258"/>
                  </a:cubicBezTo>
                  <a:lnTo>
                    <a:pt x="7739" y="16229"/>
                  </a:lnTo>
                  <a:lnTo>
                    <a:pt x="9074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5"/>
            <p:cNvSpPr/>
            <p:nvPr/>
          </p:nvSpPr>
          <p:spPr>
            <a:xfrm>
              <a:off x="6966925" y="3155650"/>
              <a:ext cx="403950" cy="191350"/>
            </a:xfrm>
            <a:custGeom>
              <a:avLst/>
              <a:gdLst/>
              <a:ahLst/>
              <a:cxnLst/>
              <a:rect l="l" t="t" r="r" b="b"/>
              <a:pathLst>
                <a:path w="16158" h="7654" extrusionOk="0">
                  <a:moveTo>
                    <a:pt x="57" y="0"/>
                  </a:moveTo>
                  <a:lnTo>
                    <a:pt x="0" y="497"/>
                  </a:lnTo>
                  <a:lnTo>
                    <a:pt x="1236" y="3025"/>
                  </a:lnTo>
                  <a:cubicBezTo>
                    <a:pt x="1236" y="3025"/>
                    <a:pt x="1151" y="3351"/>
                    <a:pt x="412" y="3706"/>
                  </a:cubicBezTo>
                  <a:lnTo>
                    <a:pt x="1037" y="3891"/>
                  </a:lnTo>
                  <a:lnTo>
                    <a:pt x="1946" y="3692"/>
                  </a:lnTo>
                  <a:cubicBezTo>
                    <a:pt x="1946" y="3692"/>
                    <a:pt x="4686" y="4317"/>
                    <a:pt x="5438" y="4913"/>
                  </a:cubicBezTo>
                  <a:cubicBezTo>
                    <a:pt x="5424" y="4913"/>
                    <a:pt x="11685" y="7213"/>
                    <a:pt x="16087" y="7653"/>
                  </a:cubicBezTo>
                  <a:lnTo>
                    <a:pt x="16158" y="6972"/>
                  </a:lnTo>
                  <a:cubicBezTo>
                    <a:pt x="16158" y="6972"/>
                    <a:pt x="6958" y="5736"/>
                    <a:pt x="5595" y="3507"/>
                  </a:cubicBezTo>
                  <a:lnTo>
                    <a:pt x="5140" y="3635"/>
                  </a:lnTo>
                  <a:lnTo>
                    <a:pt x="5098" y="3947"/>
                  </a:lnTo>
                  <a:cubicBezTo>
                    <a:pt x="3848" y="3649"/>
                    <a:pt x="2641" y="3166"/>
                    <a:pt x="1534" y="2513"/>
                  </a:cubicBezTo>
                  <a:cubicBezTo>
                    <a:pt x="1534" y="2513"/>
                    <a:pt x="554" y="57"/>
                    <a:pt x="57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5"/>
            <p:cNvSpPr/>
            <p:nvPr/>
          </p:nvSpPr>
          <p:spPr>
            <a:xfrm>
              <a:off x="6675875" y="3308625"/>
              <a:ext cx="30175" cy="41550"/>
            </a:xfrm>
            <a:custGeom>
              <a:avLst/>
              <a:gdLst/>
              <a:ahLst/>
              <a:cxnLst/>
              <a:rect l="l" t="t" r="r" b="b"/>
              <a:pathLst>
                <a:path w="1207" h="1662" extrusionOk="0">
                  <a:moveTo>
                    <a:pt x="1207" y="1"/>
                  </a:moveTo>
                  <a:cubicBezTo>
                    <a:pt x="1008" y="72"/>
                    <a:pt x="795" y="171"/>
                    <a:pt x="596" y="256"/>
                  </a:cubicBezTo>
                  <a:lnTo>
                    <a:pt x="0" y="1264"/>
                  </a:lnTo>
                  <a:lnTo>
                    <a:pt x="14" y="1662"/>
                  </a:lnTo>
                  <a:cubicBezTo>
                    <a:pt x="312" y="1648"/>
                    <a:pt x="951" y="483"/>
                    <a:pt x="1207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5"/>
            <p:cNvSpPr/>
            <p:nvPr/>
          </p:nvSpPr>
          <p:spPr>
            <a:xfrm>
              <a:off x="6752900" y="3237475"/>
              <a:ext cx="246700" cy="53425"/>
            </a:xfrm>
            <a:custGeom>
              <a:avLst/>
              <a:gdLst/>
              <a:ahLst/>
              <a:cxnLst/>
              <a:rect l="l" t="t" r="r" b="b"/>
              <a:pathLst>
                <a:path w="9868" h="2137" extrusionOk="0">
                  <a:moveTo>
                    <a:pt x="9120" y="0"/>
                  </a:moveTo>
                  <a:cubicBezTo>
                    <a:pt x="7729" y="0"/>
                    <a:pt x="6350" y="84"/>
                    <a:pt x="4941" y="433"/>
                  </a:cubicBezTo>
                  <a:cubicBezTo>
                    <a:pt x="3890" y="674"/>
                    <a:pt x="2840" y="816"/>
                    <a:pt x="1803" y="958"/>
                  </a:cubicBezTo>
                  <a:cubicBezTo>
                    <a:pt x="1391" y="1058"/>
                    <a:pt x="1008" y="1214"/>
                    <a:pt x="653" y="1427"/>
                  </a:cubicBezTo>
                  <a:cubicBezTo>
                    <a:pt x="454" y="1640"/>
                    <a:pt x="241" y="1824"/>
                    <a:pt x="0" y="1981"/>
                  </a:cubicBezTo>
                  <a:cubicBezTo>
                    <a:pt x="355" y="1881"/>
                    <a:pt x="724" y="1810"/>
                    <a:pt x="1079" y="1753"/>
                  </a:cubicBezTo>
                  <a:lnTo>
                    <a:pt x="1079" y="2009"/>
                  </a:lnTo>
                  <a:lnTo>
                    <a:pt x="1434" y="2137"/>
                  </a:lnTo>
                  <a:cubicBezTo>
                    <a:pt x="2641" y="490"/>
                    <a:pt x="9868" y="106"/>
                    <a:pt x="9868" y="106"/>
                  </a:cubicBezTo>
                  <a:lnTo>
                    <a:pt x="9868" y="7"/>
                  </a:lnTo>
                  <a:cubicBezTo>
                    <a:pt x="9618" y="3"/>
                    <a:pt x="9369" y="0"/>
                    <a:pt x="9120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5"/>
            <p:cNvSpPr/>
            <p:nvPr/>
          </p:nvSpPr>
          <p:spPr>
            <a:xfrm>
              <a:off x="6688650" y="3227000"/>
              <a:ext cx="311300" cy="88050"/>
            </a:xfrm>
            <a:custGeom>
              <a:avLst/>
              <a:gdLst/>
              <a:ahLst/>
              <a:cxnLst/>
              <a:rect l="l" t="t" r="r" b="b"/>
              <a:pathLst>
                <a:path w="12452" h="3522" extrusionOk="0">
                  <a:moveTo>
                    <a:pt x="12438" y="0"/>
                  </a:moveTo>
                  <a:cubicBezTo>
                    <a:pt x="8988" y="57"/>
                    <a:pt x="3976" y="1448"/>
                    <a:pt x="3976" y="1448"/>
                  </a:cubicBezTo>
                  <a:cubicBezTo>
                    <a:pt x="3365" y="1860"/>
                    <a:pt x="1193" y="2187"/>
                    <a:pt x="1193" y="2187"/>
                  </a:cubicBezTo>
                  <a:lnTo>
                    <a:pt x="497" y="1974"/>
                  </a:lnTo>
                  <a:lnTo>
                    <a:pt x="0" y="2059"/>
                  </a:lnTo>
                  <a:cubicBezTo>
                    <a:pt x="554" y="2400"/>
                    <a:pt x="597" y="2655"/>
                    <a:pt x="597" y="2655"/>
                  </a:cubicBezTo>
                  <a:lnTo>
                    <a:pt x="85" y="3521"/>
                  </a:lnTo>
                  <a:cubicBezTo>
                    <a:pt x="284" y="3436"/>
                    <a:pt x="483" y="3351"/>
                    <a:pt x="696" y="3266"/>
                  </a:cubicBezTo>
                  <a:cubicBezTo>
                    <a:pt x="753" y="3138"/>
                    <a:pt x="795" y="3067"/>
                    <a:pt x="795" y="3067"/>
                  </a:cubicBezTo>
                  <a:cubicBezTo>
                    <a:pt x="1363" y="2783"/>
                    <a:pt x="1960" y="2556"/>
                    <a:pt x="2584" y="2400"/>
                  </a:cubicBezTo>
                  <a:cubicBezTo>
                    <a:pt x="2826" y="2243"/>
                    <a:pt x="3039" y="2059"/>
                    <a:pt x="3237" y="1846"/>
                  </a:cubicBezTo>
                  <a:cubicBezTo>
                    <a:pt x="3578" y="1633"/>
                    <a:pt x="3976" y="1477"/>
                    <a:pt x="4373" y="1377"/>
                  </a:cubicBezTo>
                  <a:cubicBezTo>
                    <a:pt x="5424" y="1235"/>
                    <a:pt x="6475" y="1093"/>
                    <a:pt x="7511" y="852"/>
                  </a:cubicBezTo>
                  <a:cubicBezTo>
                    <a:pt x="8955" y="509"/>
                    <a:pt x="10346" y="420"/>
                    <a:pt x="11767" y="420"/>
                  </a:cubicBezTo>
                  <a:cubicBezTo>
                    <a:pt x="11994" y="420"/>
                    <a:pt x="12223" y="422"/>
                    <a:pt x="12452" y="426"/>
                  </a:cubicBezTo>
                  <a:lnTo>
                    <a:pt x="12438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5"/>
            <p:cNvSpPr/>
            <p:nvPr/>
          </p:nvSpPr>
          <p:spPr>
            <a:xfrm>
              <a:off x="6505250" y="3138600"/>
              <a:ext cx="199750" cy="148450"/>
            </a:xfrm>
            <a:custGeom>
              <a:avLst/>
              <a:gdLst/>
              <a:ahLst/>
              <a:cxnLst/>
              <a:rect l="l" t="t" r="r" b="b"/>
              <a:pathLst>
                <a:path w="7990" h="5938" extrusionOk="0">
                  <a:moveTo>
                    <a:pt x="53" y="1"/>
                  </a:moveTo>
                  <a:cubicBezTo>
                    <a:pt x="39" y="494"/>
                    <a:pt x="1" y="5938"/>
                    <a:pt x="6602" y="5938"/>
                  </a:cubicBezTo>
                  <a:cubicBezTo>
                    <a:pt x="7035" y="5938"/>
                    <a:pt x="7497" y="5914"/>
                    <a:pt x="7989" y="5865"/>
                  </a:cubicBezTo>
                  <a:cubicBezTo>
                    <a:pt x="7989" y="5865"/>
                    <a:pt x="7975" y="5808"/>
                    <a:pt x="7961" y="5723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5"/>
            <p:cNvSpPr/>
            <p:nvPr/>
          </p:nvSpPr>
          <p:spPr>
            <a:xfrm>
              <a:off x="6506550" y="3129625"/>
              <a:ext cx="197725" cy="152050"/>
            </a:xfrm>
            <a:custGeom>
              <a:avLst/>
              <a:gdLst/>
              <a:ahLst/>
              <a:cxnLst/>
              <a:rect l="l" t="t" r="r" b="b"/>
              <a:pathLst>
                <a:path w="7909" h="6082" extrusionOk="0">
                  <a:moveTo>
                    <a:pt x="1974" y="1"/>
                  </a:moveTo>
                  <a:cubicBezTo>
                    <a:pt x="1374" y="1"/>
                    <a:pt x="718" y="102"/>
                    <a:pt x="1" y="331"/>
                  </a:cubicBezTo>
                  <a:cubicBezTo>
                    <a:pt x="1" y="346"/>
                    <a:pt x="1" y="346"/>
                    <a:pt x="1" y="360"/>
                  </a:cubicBezTo>
                  <a:lnTo>
                    <a:pt x="7909" y="6082"/>
                  </a:lnTo>
                  <a:cubicBezTo>
                    <a:pt x="7672" y="5148"/>
                    <a:pt x="6246" y="1"/>
                    <a:pt x="1974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5"/>
            <p:cNvSpPr/>
            <p:nvPr/>
          </p:nvSpPr>
          <p:spPr>
            <a:xfrm>
              <a:off x="6328375" y="3286250"/>
              <a:ext cx="359925" cy="226850"/>
            </a:xfrm>
            <a:custGeom>
              <a:avLst/>
              <a:gdLst/>
              <a:ahLst/>
              <a:cxnLst/>
              <a:rect l="l" t="t" r="r" b="b"/>
              <a:pathLst>
                <a:path w="14397" h="9074" extrusionOk="0">
                  <a:moveTo>
                    <a:pt x="9905" y="0"/>
                  </a:moveTo>
                  <a:cubicBezTo>
                    <a:pt x="6677" y="0"/>
                    <a:pt x="2489" y="1640"/>
                    <a:pt x="0" y="9017"/>
                  </a:cubicBezTo>
                  <a:cubicBezTo>
                    <a:pt x="0" y="9017"/>
                    <a:pt x="85" y="9045"/>
                    <a:pt x="242" y="9074"/>
                  </a:cubicBezTo>
                  <a:lnTo>
                    <a:pt x="14397" y="1023"/>
                  </a:lnTo>
                  <a:cubicBezTo>
                    <a:pt x="14069" y="857"/>
                    <a:pt x="12238" y="0"/>
                    <a:pt x="9905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5"/>
            <p:cNvSpPr/>
            <p:nvPr/>
          </p:nvSpPr>
          <p:spPr>
            <a:xfrm>
              <a:off x="6334400" y="3311825"/>
              <a:ext cx="354975" cy="209700"/>
            </a:xfrm>
            <a:custGeom>
              <a:avLst/>
              <a:gdLst/>
              <a:ahLst/>
              <a:cxnLst/>
              <a:rect l="l" t="t" r="r" b="b"/>
              <a:pathLst>
                <a:path w="14199" h="8388" extrusionOk="0">
                  <a:moveTo>
                    <a:pt x="14142" y="0"/>
                  </a:moveTo>
                  <a:lnTo>
                    <a:pt x="1" y="8051"/>
                  </a:lnTo>
                  <a:cubicBezTo>
                    <a:pt x="540" y="8157"/>
                    <a:pt x="1922" y="8388"/>
                    <a:pt x="3625" y="8388"/>
                  </a:cubicBezTo>
                  <a:cubicBezTo>
                    <a:pt x="7612" y="8388"/>
                    <a:pt x="13363" y="7122"/>
                    <a:pt x="14199" y="29"/>
                  </a:cubicBezTo>
                  <a:lnTo>
                    <a:pt x="14142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5"/>
            <p:cNvSpPr/>
            <p:nvPr/>
          </p:nvSpPr>
          <p:spPr>
            <a:xfrm>
              <a:off x="6966925" y="3155650"/>
              <a:ext cx="35525" cy="56100"/>
            </a:xfrm>
            <a:custGeom>
              <a:avLst/>
              <a:gdLst/>
              <a:ahLst/>
              <a:cxnLst/>
              <a:rect l="l" t="t" r="r" b="b"/>
              <a:pathLst>
                <a:path w="1421" h="2244" extrusionOk="0">
                  <a:moveTo>
                    <a:pt x="57" y="0"/>
                  </a:moveTo>
                  <a:lnTo>
                    <a:pt x="0" y="497"/>
                  </a:lnTo>
                  <a:lnTo>
                    <a:pt x="668" y="1860"/>
                  </a:lnTo>
                  <a:cubicBezTo>
                    <a:pt x="909" y="1988"/>
                    <a:pt x="1165" y="2116"/>
                    <a:pt x="1420" y="2244"/>
                  </a:cubicBezTo>
                  <a:cubicBezTo>
                    <a:pt x="1151" y="1591"/>
                    <a:pt x="455" y="43"/>
                    <a:pt x="57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5"/>
            <p:cNvSpPr/>
            <p:nvPr/>
          </p:nvSpPr>
          <p:spPr>
            <a:xfrm>
              <a:off x="7060625" y="3243325"/>
              <a:ext cx="310625" cy="90175"/>
            </a:xfrm>
            <a:custGeom>
              <a:avLst/>
              <a:gdLst/>
              <a:ahLst/>
              <a:cxnLst/>
              <a:rect l="l" t="t" r="r" b="b"/>
              <a:pathLst>
                <a:path w="12425" h="3607" extrusionOk="0">
                  <a:moveTo>
                    <a:pt x="1861" y="0"/>
                  </a:moveTo>
                  <a:lnTo>
                    <a:pt x="1406" y="128"/>
                  </a:lnTo>
                  <a:lnTo>
                    <a:pt x="1364" y="455"/>
                  </a:lnTo>
                  <a:cubicBezTo>
                    <a:pt x="909" y="341"/>
                    <a:pt x="455" y="199"/>
                    <a:pt x="1" y="43"/>
                  </a:cubicBezTo>
                  <a:lnTo>
                    <a:pt x="1" y="43"/>
                  </a:lnTo>
                  <a:cubicBezTo>
                    <a:pt x="285" y="270"/>
                    <a:pt x="540" y="540"/>
                    <a:pt x="767" y="824"/>
                  </a:cubicBezTo>
                  <a:cubicBezTo>
                    <a:pt x="1137" y="1136"/>
                    <a:pt x="1662" y="1335"/>
                    <a:pt x="2187" y="1534"/>
                  </a:cubicBezTo>
                  <a:cubicBezTo>
                    <a:pt x="3508" y="1818"/>
                    <a:pt x="4842" y="2116"/>
                    <a:pt x="6149" y="2542"/>
                  </a:cubicBezTo>
                  <a:cubicBezTo>
                    <a:pt x="8236" y="3237"/>
                    <a:pt x="10294" y="3450"/>
                    <a:pt x="12410" y="3607"/>
                  </a:cubicBezTo>
                  <a:lnTo>
                    <a:pt x="12424" y="3479"/>
                  </a:lnTo>
                  <a:cubicBezTo>
                    <a:pt x="12424" y="3479"/>
                    <a:pt x="3224" y="2229"/>
                    <a:pt x="1861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5"/>
            <p:cNvSpPr/>
            <p:nvPr/>
          </p:nvSpPr>
          <p:spPr>
            <a:xfrm>
              <a:off x="6976875" y="3202150"/>
              <a:ext cx="393300" cy="144850"/>
            </a:xfrm>
            <a:custGeom>
              <a:avLst/>
              <a:gdLst/>
              <a:ahLst/>
              <a:cxnLst/>
              <a:rect l="l" t="t" r="r" b="b"/>
              <a:pathLst>
                <a:path w="15732" h="5794" extrusionOk="0">
                  <a:moveTo>
                    <a:pt x="256" y="0"/>
                  </a:moveTo>
                  <a:lnTo>
                    <a:pt x="824" y="1165"/>
                  </a:lnTo>
                  <a:cubicBezTo>
                    <a:pt x="824" y="1165"/>
                    <a:pt x="738" y="1491"/>
                    <a:pt x="0" y="1846"/>
                  </a:cubicBezTo>
                  <a:lnTo>
                    <a:pt x="625" y="2031"/>
                  </a:lnTo>
                  <a:lnTo>
                    <a:pt x="1533" y="1832"/>
                  </a:lnTo>
                  <a:cubicBezTo>
                    <a:pt x="1533" y="1832"/>
                    <a:pt x="4274" y="2457"/>
                    <a:pt x="5026" y="3053"/>
                  </a:cubicBezTo>
                  <a:cubicBezTo>
                    <a:pt x="5026" y="3053"/>
                    <a:pt x="11287" y="5339"/>
                    <a:pt x="15675" y="5793"/>
                  </a:cubicBezTo>
                  <a:lnTo>
                    <a:pt x="15731" y="5239"/>
                  </a:lnTo>
                  <a:cubicBezTo>
                    <a:pt x="13630" y="5097"/>
                    <a:pt x="11571" y="4884"/>
                    <a:pt x="9484" y="4174"/>
                  </a:cubicBezTo>
                  <a:cubicBezTo>
                    <a:pt x="8178" y="3763"/>
                    <a:pt x="6858" y="3465"/>
                    <a:pt x="5523" y="3181"/>
                  </a:cubicBezTo>
                  <a:cubicBezTo>
                    <a:pt x="5012" y="2982"/>
                    <a:pt x="4487" y="2783"/>
                    <a:pt x="4103" y="2471"/>
                  </a:cubicBezTo>
                  <a:cubicBezTo>
                    <a:pt x="3876" y="2173"/>
                    <a:pt x="3621" y="1917"/>
                    <a:pt x="3337" y="1690"/>
                  </a:cubicBezTo>
                  <a:cubicBezTo>
                    <a:pt x="2570" y="1420"/>
                    <a:pt x="1817" y="1079"/>
                    <a:pt x="1122" y="653"/>
                  </a:cubicBezTo>
                  <a:cubicBezTo>
                    <a:pt x="1122" y="653"/>
                    <a:pt x="1079" y="554"/>
                    <a:pt x="1008" y="384"/>
                  </a:cubicBezTo>
                  <a:cubicBezTo>
                    <a:pt x="753" y="256"/>
                    <a:pt x="497" y="128"/>
                    <a:pt x="256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5"/>
            <p:cNvSpPr/>
            <p:nvPr/>
          </p:nvSpPr>
          <p:spPr>
            <a:xfrm>
              <a:off x="6747575" y="3242475"/>
              <a:ext cx="385125" cy="192175"/>
            </a:xfrm>
            <a:custGeom>
              <a:avLst/>
              <a:gdLst/>
              <a:ahLst/>
              <a:cxnLst/>
              <a:rect l="l" t="t" r="r" b="b"/>
              <a:pathLst>
                <a:path w="15405" h="7687" extrusionOk="0">
                  <a:moveTo>
                    <a:pt x="9793" y="0"/>
                  </a:moveTo>
                  <a:cubicBezTo>
                    <a:pt x="6779" y="0"/>
                    <a:pt x="3072" y="1559"/>
                    <a:pt x="0" y="7588"/>
                  </a:cubicBezTo>
                  <a:cubicBezTo>
                    <a:pt x="0" y="7588"/>
                    <a:pt x="85" y="7630"/>
                    <a:pt x="241" y="7687"/>
                  </a:cubicBezTo>
                  <a:lnTo>
                    <a:pt x="15405" y="1752"/>
                  </a:lnTo>
                  <a:cubicBezTo>
                    <a:pt x="15046" y="1506"/>
                    <a:pt x="12754" y="0"/>
                    <a:pt x="9793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5"/>
            <p:cNvSpPr/>
            <p:nvPr/>
          </p:nvSpPr>
          <p:spPr>
            <a:xfrm>
              <a:off x="6753600" y="3286275"/>
              <a:ext cx="380175" cy="174100"/>
            </a:xfrm>
            <a:custGeom>
              <a:avLst/>
              <a:gdLst/>
              <a:ahLst/>
              <a:cxnLst/>
              <a:rect l="l" t="t" r="r" b="b"/>
              <a:pathLst>
                <a:path w="15207" h="6964" extrusionOk="0">
                  <a:moveTo>
                    <a:pt x="15164" y="0"/>
                  </a:moveTo>
                  <a:lnTo>
                    <a:pt x="0" y="5935"/>
                  </a:lnTo>
                  <a:cubicBezTo>
                    <a:pt x="748" y="6192"/>
                    <a:pt x="3193" y="6963"/>
                    <a:pt x="5942" y="6963"/>
                  </a:cubicBezTo>
                  <a:cubicBezTo>
                    <a:pt x="9560" y="6963"/>
                    <a:pt x="13706" y="5628"/>
                    <a:pt x="15207" y="29"/>
                  </a:cubicBezTo>
                  <a:lnTo>
                    <a:pt x="15164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25"/>
          <p:cNvGrpSpPr/>
          <p:nvPr/>
        </p:nvGrpSpPr>
        <p:grpSpPr>
          <a:xfrm rot="3225053">
            <a:off x="-967814" y="2154204"/>
            <a:ext cx="1686204" cy="2820866"/>
            <a:chOff x="3124925" y="1432375"/>
            <a:chExt cx="1175625" cy="1582725"/>
          </a:xfrm>
        </p:grpSpPr>
        <p:sp>
          <p:nvSpPr>
            <p:cNvPr id="927" name="Google Shape;927;p25"/>
            <p:cNvSpPr/>
            <p:nvPr/>
          </p:nvSpPr>
          <p:spPr>
            <a:xfrm>
              <a:off x="3808925" y="2293475"/>
              <a:ext cx="491625" cy="433050"/>
            </a:xfrm>
            <a:custGeom>
              <a:avLst/>
              <a:gdLst/>
              <a:ahLst/>
              <a:cxnLst/>
              <a:rect l="l" t="t" r="r" b="b"/>
              <a:pathLst>
                <a:path w="19665" h="17322" extrusionOk="0">
                  <a:moveTo>
                    <a:pt x="19665" y="0"/>
                  </a:moveTo>
                  <a:cubicBezTo>
                    <a:pt x="19664" y="1"/>
                    <a:pt x="12523" y="5112"/>
                    <a:pt x="9925" y="6191"/>
                  </a:cubicBezTo>
                  <a:cubicBezTo>
                    <a:pt x="7312" y="7256"/>
                    <a:pt x="0" y="13346"/>
                    <a:pt x="796" y="17322"/>
                  </a:cubicBezTo>
                  <a:cubicBezTo>
                    <a:pt x="796" y="17322"/>
                    <a:pt x="11629" y="15746"/>
                    <a:pt x="1966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5"/>
            <p:cNvSpPr/>
            <p:nvPr/>
          </p:nvSpPr>
          <p:spPr>
            <a:xfrm>
              <a:off x="3670500" y="1678700"/>
              <a:ext cx="317700" cy="584975"/>
            </a:xfrm>
            <a:custGeom>
              <a:avLst/>
              <a:gdLst/>
              <a:ahLst/>
              <a:cxnLst/>
              <a:rect l="l" t="t" r="r" b="b"/>
              <a:pathLst>
                <a:path w="12708" h="23399" extrusionOk="0">
                  <a:moveTo>
                    <a:pt x="12707" y="0"/>
                  </a:moveTo>
                  <a:cubicBezTo>
                    <a:pt x="12707" y="1"/>
                    <a:pt x="8207" y="7540"/>
                    <a:pt x="6233" y="9556"/>
                  </a:cubicBezTo>
                  <a:cubicBezTo>
                    <a:pt x="4274" y="11572"/>
                    <a:pt x="0" y="20076"/>
                    <a:pt x="2300" y="23399"/>
                  </a:cubicBezTo>
                  <a:cubicBezTo>
                    <a:pt x="2300" y="23399"/>
                    <a:pt x="11614" y="17634"/>
                    <a:pt x="12707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5"/>
            <p:cNvSpPr/>
            <p:nvPr/>
          </p:nvSpPr>
          <p:spPr>
            <a:xfrm>
              <a:off x="3787625" y="2085125"/>
              <a:ext cx="456150" cy="488075"/>
            </a:xfrm>
            <a:custGeom>
              <a:avLst/>
              <a:gdLst/>
              <a:ahLst/>
              <a:cxnLst/>
              <a:rect l="l" t="t" r="r" b="b"/>
              <a:pathLst>
                <a:path w="18246" h="19523" extrusionOk="0">
                  <a:moveTo>
                    <a:pt x="18245" y="0"/>
                  </a:moveTo>
                  <a:lnTo>
                    <a:pt x="18245" y="0"/>
                  </a:lnTo>
                  <a:cubicBezTo>
                    <a:pt x="18231" y="0"/>
                    <a:pt x="1889" y="8618"/>
                    <a:pt x="1" y="19522"/>
                  </a:cubicBezTo>
                  <a:cubicBezTo>
                    <a:pt x="1" y="19522"/>
                    <a:pt x="11458" y="12821"/>
                    <a:pt x="14908" y="5438"/>
                  </a:cubicBezTo>
                  <a:cubicBezTo>
                    <a:pt x="14908" y="5438"/>
                    <a:pt x="16868" y="767"/>
                    <a:pt x="1824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5"/>
            <p:cNvSpPr/>
            <p:nvPr/>
          </p:nvSpPr>
          <p:spPr>
            <a:xfrm>
              <a:off x="3754250" y="1907650"/>
              <a:ext cx="421725" cy="517900"/>
            </a:xfrm>
            <a:custGeom>
              <a:avLst/>
              <a:gdLst/>
              <a:ahLst/>
              <a:cxnLst/>
              <a:rect l="l" t="t" r="r" b="b"/>
              <a:pathLst>
                <a:path w="16869" h="20716" extrusionOk="0">
                  <a:moveTo>
                    <a:pt x="16868" y="0"/>
                  </a:moveTo>
                  <a:cubicBezTo>
                    <a:pt x="16865" y="2"/>
                    <a:pt x="1137" y="9713"/>
                    <a:pt x="1" y="20715"/>
                  </a:cubicBezTo>
                  <a:cubicBezTo>
                    <a:pt x="1" y="20715"/>
                    <a:pt x="10976" y="13261"/>
                    <a:pt x="13915" y="5637"/>
                  </a:cubicBezTo>
                  <a:cubicBezTo>
                    <a:pt x="13915" y="5637"/>
                    <a:pt x="15534" y="852"/>
                    <a:pt x="16868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5"/>
            <p:cNvSpPr/>
            <p:nvPr/>
          </p:nvSpPr>
          <p:spPr>
            <a:xfrm>
              <a:off x="3656650" y="1556600"/>
              <a:ext cx="214425" cy="511850"/>
            </a:xfrm>
            <a:custGeom>
              <a:avLst/>
              <a:gdLst/>
              <a:ahLst/>
              <a:cxnLst/>
              <a:rect l="l" t="t" r="r" b="b"/>
              <a:pathLst>
                <a:path w="8577" h="20474" extrusionOk="0">
                  <a:moveTo>
                    <a:pt x="8576" y="0"/>
                  </a:moveTo>
                  <a:cubicBezTo>
                    <a:pt x="8576" y="1"/>
                    <a:pt x="0" y="10706"/>
                    <a:pt x="696" y="20474"/>
                  </a:cubicBezTo>
                  <a:cubicBezTo>
                    <a:pt x="696" y="20474"/>
                    <a:pt x="7312" y="14156"/>
                    <a:pt x="8576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5"/>
            <p:cNvSpPr/>
            <p:nvPr/>
          </p:nvSpPr>
          <p:spPr>
            <a:xfrm>
              <a:off x="3604125" y="1432375"/>
              <a:ext cx="153700" cy="462500"/>
            </a:xfrm>
            <a:custGeom>
              <a:avLst/>
              <a:gdLst/>
              <a:ahLst/>
              <a:cxnLst/>
              <a:rect l="l" t="t" r="r" b="b"/>
              <a:pathLst>
                <a:path w="6148" h="18500" extrusionOk="0">
                  <a:moveTo>
                    <a:pt x="4714" y="0"/>
                  </a:moveTo>
                  <a:lnTo>
                    <a:pt x="4714" y="0"/>
                  </a:lnTo>
                  <a:cubicBezTo>
                    <a:pt x="4714" y="0"/>
                    <a:pt x="0" y="3507"/>
                    <a:pt x="753" y="18500"/>
                  </a:cubicBezTo>
                  <a:cubicBezTo>
                    <a:pt x="753" y="18500"/>
                    <a:pt x="6148" y="11245"/>
                    <a:pt x="471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5"/>
            <p:cNvSpPr/>
            <p:nvPr/>
          </p:nvSpPr>
          <p:spPr>
            <a:xfrm>
              <a:off x="3194500" y="2622650"/>
              <a:ext cx="635400" cy="137550"/>
            </a:xfrm>
            <a:custGeom>
              <a:avLst/>
              <a:gdLst/>
              <a:ahLst/>
              <a:cxnLst/>
              <a:rect l="l" t="t" r="r" b="b"/>
              <a:pathLst>
                <a:path w="25416" h="5502" extrusionOk="0">
                  <a:moveTo>
                    <a:pt x="13982" y="1"/>
                  </a:moveTo>
                  <a:cubicBezTo>
                    <a:pt x="12954" y="1"/>
                    <a:pt x="12087" y="75"/>
                    <a:pt x="11515" y="208"/>
                  </a:cubicBezTo>
                  <a:cubicBezTo>
                    <a:pt x="8892" y="820"/>
                    <a:pt x="736" y="833"/>
                    <a:pt x="47" y="833"/>
                  </a:cubicBezTo>
                  <a:cubicBezTo>
                    <a:pt x="16" y="833"/>
                    <a:pt x="1" y="833"/>
                    <a:pt x="1" y="833"/>
                  </a:cubicBezTo>
                  <a:lnTo>
                    <a:pt x="1" y="833"/>
                  </a:lnTo>
                  <a:cubicBezTo>
                    <a:pt x="7041" y="4493"/>
                    <a:pt x="12884" y="5501"/>
                    <a:pt x="17185" y="5501"/>
                  </a:cubicBezTo>
                  <a:cubicBezTo>
                    <a:pt x="22460" y="5501"/>
                    <a:pt x="25415" y="3985"/>
                    <a:pt x="25415" y="3985"/>
                  </a:cubicBezTo>
                  <a:cubicBezTo>
                    <a:pt x="24101" y="1064"/>
                    <a:pt x="17879" y="1"/>
                    <a:pt x="13982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5"/>
            <p:cNvSpPr/>
            <p:nvPr/>
          </p:nvSpPr>
          <p:spPr>
            <a:xfrm>
              <a:off x="3145875" y="1998875"/>
              <a:ext cx="581800" cy="269950"/>
            </a:xfrm>
            <a:custGeom>
              <a:avLst/>
              <a:gdLst/>
              <a:ahLst/>
              <a:cxnLst/>
              <a:rect l="l" t="t" r="r" b="b"/>
              <a:pathLst>
                <a:path w="23272" h="10798" extrusionOk="0">
                  <a:moveTo>
                    <a:pt x="0" y="0"/>
                  </a:moveTo>
                  <a:lnTo>
                    <a:pt x="0" y="0"/>
                  </a:lnTo>
                  <a:cubicBezTo>
                    <a:pt x="9662" y="9706"/>
                    <a:pt x="18326" y="10797"/>
                    <a:pt x="21735" y="10797"/>
                  </a:cubicBezTo>
                  <a:cubicBezTo>
                    <a:pt x="22724" y="10797"/>
                    <a:pt x="23271" y="10705"/>
                    <a:pt x="23271" y="10705"/>
                  </a:cubicBezTo>
                  <a:cubicBezTo>
                    <a:pt x="22817" y="6673"/>
                    <a:pt x="13986" y="3109"/>
                    <a:pt x="11174" y="2896"/>
                  </a:cubicBezTo>
                  <a:cubicBezTo>
                    <a:pt x="8363" y="2683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5"/>
            <p:cNvSpPr/>
            <p:nvPr/>
          </p:nvSpPr>
          <p:spPr>
            <a:xfrm>
              <a:off x="3140900" y="2425775"/>
              <a:ext cx="654200" cy="146325"/>
            </a:xfrm>
            <a:custGeom>
              <a:avLst/>
              <a:gdLst/>
              <a:ahLst/>
              <a:cxnLst/>
              <a:rect l="l" t="t" r="r" b="b"/>
              <a:pathLst>
                <a:path w="26168" h="5853" extrusionOk="0">
                  <a:moveTo>
                    <a:pt x="6599" y="1"/>
                  </a:moveTo>
                  <a:cubicBezTo>
                    <a:pt x="2761" y="1"/>
                    <a:pt x="1" y="373"/>
                    <a:pt x="1" y="373"/>
                  </a:cubicBezTo>
                  <a:cubicBezTo>
                    <a:pt x="49" y="368"/>
                    <a:pt x="100" y="366"/>
                    <a:pt x="153" y="366"/>
                  </a:cubicBezTo>
                  <a:cubicBezTo>
                    <a:pt x="1812" y="366"/>
                    <a:pt x="5850" y="2858"/>
                    <a:pt x="5850" y="2858"/>
                  </a:cubicBezTo>
                  <a:cubicBezTo>
                    <a:pt x="10291" y="5380"/>
                    <a:pt x="17126" y="5853"/>
                    <a:pt x="21623" y="5853"/>
                  </a:cubicBezTo>
                  <a:cubicBezTo>
                    <a:pt x="24314" y="5853"/>
                    <a:pt x="26168" y="5683"/>
                    <a:pt x="26168" y="5683"/>
                  </a:cubicBezTo>
                  <a:cubicBezTo>
                    <a:pt x="21357" y="925"/>
                    <a:pt x="12643" y="1"/>
                    <a:pt x="6599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5"/>
            <p:cNvSpPr/>
            <p:nvPr/>
          </p:nvSpPr>
          <p:spPr>
            <a:xfrm>
              <a:off x="3124925" y="2245050"/>
              <a:ext cx="643925" cy="178450"/>
            </a:xfrm>
            <a:custGeom>
              <a:avLst/>
              <a:gdLst/>
              <a:ahLst/>
              <a:cxnLst/>
              <a:rect l="l" t="t" r="r" b="b"/>
              <a:pathLst>
                <a:path w="25757" h="7138" extrusionOk="0">
                  <a:moveTo>
                    <a:pt x="2516" y="0"/>
                  </a:moveTo>
                  <a:cubicBezTo>
                    <a:pt x="955" y="0"/>
                    <a:pt x="1" y="63"/>
                    <a:pt x="1" y="63"/>
                  </a:cubicBezTo>
                  <a:cubicBezTo>
                    <a:pt x="19" y="62"/>
                    <a:pt x="39" y="62"/>
                    <a:pt x="58" y="62"/>
                  </a:cubicBezTo>
                  <a:cubicBezTo>
                    <a:pt x="1674" y="62"/>
                    <a:pt x="5680" y="2945"/>
                    <a:pt x="5680" y="2945"/>
                  </a:cubicBezTo>
                  <a:cubicBezTo>
                    <a:pt x="11696" y="6906"/>
                    <a:pt x="22733" y="7138"/>
                    <a:pt x="25240" y="7138"/>
                  </a:cubicBezTo>
                  <a:cubicBezTo>
                    <a:pt x="25574" y="7138"/>
                    <a:pt x="25756" y="7134"/>
                    <a:pt x="25756" y="7134"/>
                  </a:cubicBezTo>
                  <a:cubicBezTo>
                    <a:pt x="20108" y="729"/>
                    <a:pt x="7817" y="0"/>
                    <a:pt x="2516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5"/>
            <p:cNvSpPr/>
            <p:nvPr/>
          </p:nvSpPr>
          <p:spPr>
            <a:xfrm>
              <a:off x="3223250" y="1765300"/>
              <a:ext cx="457550" cy="302450"/>
            </a:xfrm>
            <a:custGeom>
              <a:avLst/>
              <a:gdLst/>
              <a:ahLst/>
              <a:cxnLst/>
              <a:rect l="l" t="t" r="r" b="b"/>
              <a:pathLst>
                <a:path w="18302" h="12098" extrusionOk="0">
                  <a:moveTo>
                    <a:pt x="1" y="1"/>
                  </a:moveTo>
                  <a:cubicBezTo>
                    <a:pt x="9244" y="10791"/>
                    <a:pt x="18302" y="12097"/>
                    <a:pt x="18302" y="12097"/>
                  </a:cubicBezTo>
                  <a:cubicBezTo>
                    <a:pt x="13205" y="3735"/>
                    <a:pt x="15" y="1"/>
                    <a:pt x="1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5"/>
            <p:cNvSpPr/>
            <p:nvPr/>
          </p:nvSpPr>
          <p:spPr>
            <a:xfrm>
              <a:off x="3283600" y="1576125"/>
              <a:ext cx="348925" cy="319125"/>
            </a:xfrm>
            <a:custGeom>
              <a:avLst/>
              <a:gdLst/>
              <a:ahLst/>
              <a:cxnLst/>
              <a:rect l="l" t="t" r="r" b="b"/>
              <a:pathLst>
                <a:path w="13957" h="12765" extrusionOk="0">
                  <a:moveTo>
                    <a:pt x="0" y="0"/>
                  </a:moveTo>
                  <a:lnTo>
                    <a:pt x="0" y="0"/>
                  </a:lnTo>
                  <a:cubicBezTo>
                    <a:pt x="5367" y="9996"/>
                    <a:pt x="13957" y="12764"/>
                    <a:pt x="13957" y="12764"/>
                  </a:cubicBezTo>
                  <a:lnTo>
                    <a:pt x="13957" y="12764"/>
                  </a:lnTo>
                  <a:cubicBezTo>
                    <a:pt x="5879" y="12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5"/>
            <p:cNvSpPr/>
            <p:nvPr/>
          </p:nvSpPr>
          <p:spPr>
            <a:xfrm>
              <a:off x="3608375" y="1866825"/>
              <a:ext cx="282200" cy="1148275"/>
            </a:xfrm>
            <a:custGeom>
              <a:avLst/>
              <a:gdLst/>
              <a:ahLst/>
              <a:cxnLst/>
              <a:rect l="l" t="t" r="r" b="b"/>
              <a:pathLst>
                <a:path w="11288" h="45931" extrusionOk="0">
                  <a:moveTo>
                    <a:pt x="725" y="0"/>
                  </a:moveTo>
                  <a:lnTo>
                    <a:pt x="1" y="100"/>
                  </a:lnTo>
                  <a:cubicBezTo>
                    <a:pt x="3394" y="5140"/>
                    <a:pt x="9911" y="45931"/>
                    <a:pt x="9911" y="45931"/>
                  </a:cubicBezTo>
                  <a:lnTo>
                    <a:pt x="11288" y="45746"/>
                  </a:lnTo>
                  <a:cubicBezTo>
                    <a:pt x="8221" y="26977"/>
                    <a:pt x="725" y="0"/>
                    <a:pt x="72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5"/>
            <p:cNvSpPr/>
            <p:nvPr/>
          </p:nvSpPr>
          <p:spPr>
            <a:xfrm>
              <a:off x="3623650" y="1880675"/>
              <a:ext cx="246350" cy="1114925"/>
            </a:xfrm>
            <a:custGeom>
              <a:avLst/>
              <a:gdLst/>
              <a:ahLst/>
              <a:cxnLst/>
              <a:rect l="l" t="t" r="r" b="b"/>
              <a:pathLst>
                <a:path w="9854" h="44597" extrusionOk="0">
                  <a:moveTo>
                    <a:pt x="0" y="0"/>
                  </a:moveTo>
                  <a:lnTo>
                    <a:pt x="9853" y="44596"/>
                  </a:lnTo>
                  <a:cubicBezTo>
                    <a:pt x="3734" y="8805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5"/>
            <p:cNvSpPr/>
            <p:nvPr/>
          </p:nvSpPr>
          <p:spPr>
            <a:xfrm>
              <a:off x="3827725" y="2399250"/>
              <a:ext cx="371325" cy="306700"/>
            </a:xfrm>
            <a:custGeom>
              <a:avLst/>
              <a:gdLst/>
              <a:ahLst/>
              <a:cxnLst/>
              <a:rect l="l" t="t" r="r" b="b"/>
              <a:pathLst>
                <a:path w="14853" h="12268" extrusionOk="0">
                  <a:moveTo>
                    <a:pt x="14852" y="0"/>
                  </a:moveTo>
                  <a:lnTo>
                    <a:pt x="1" y="12267"/>
                  </a:lnTo>
                  <a:cubicBezTo>
                    <a:pt x="1" y="12267"/>
                    <a:pt x="11814" y="4530"/>
                    <a:pt x="14852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5"/>
            <p:cNvSpPr/>
            <p:nvPr/>
          </p:nvSpPr>
          <p:spPr>
            <a:xfrm>
              <a:off x="3324425" y="2663325"/>
              <a:ext cx="488075" cy="47600"/>
            </a:xfrm>
            <a:custGeom>
              <a:avLst/>
              <a:gdLst/>
              <a:ahLst/>
              <a:cxnLst/>
              <a:rect l="l" t="t" r="r" b="b"/>
              <a:pathLst>
                <a:path w="19523" h="1904" extrusionOk="0">
                  <a:moveTo>
                    <a:pt x="0" y="1"/>
                  </a:moveTo>
                  <a:lnTo>
                    <a:pt x="0" y="1"/>
                  </a:lnTo>
                  <a:cubicBezTo>
                    <a:pt x="2119" y="1592"/>
                    <a:pt x="8903" y="1903"/>
                    <a:pt x="13881" y="1903"/>
                  </a:cubicBezTo>
                  <a:cubicBezTo>
                    <a:pt x="17073" y="1903"/>
                    <a:pt x="19522" y="1775"/>
                    <a:pt x="19522" y="177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5"/>
            <p:cNvSpPr/>
            <p:nvPr/>
          </p:nvSpPr>
          <p:spPr>
            <a:xfrm>
              <a:off x="3797925" y="2173850"/>
              <a:ext cx="351075" cy="375575"/>
            </a:xfrm>
            <a:custGeom>
              <a:avLst/>
              <a:gdLst/>
              <a:ahLst/>
              <a:cxnLst/>
              <a:rect l="l" t="t" r="r" b="b"/>
              <a:pathLst>
                <a:path w="14043" h="15023" extrusionOk="0">
                  <a:moveTo>
                    <a:pt x="14042" y="1"/>
                  </a:moveTo>
                  <a:lnTo>
                    <a:pt x="14042" y="1"/>
                  </a:lnTo>
                  <a:cubicBezTo>
                    <a:pt x="11770" y="1747"/>
                    <a:pt x="0" y="15022"/>
                    <a:pt x="0" y="15022"/>
                  </a:cubicBezTo>
                  <a:lnTo>
                    <a:pt x="14042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5"/>
            <p:cNvSpPr/>
            <p:nvPr/>
          </p:nvSpPr>
          <p:spPr>
            <a:xfrm>
              <a:off x="3282175" y="2454150"/>
              <a:ext cx="494825" cy="103775"/>
            </a:xfrm>
            <a:custGeom>
              <a:avLst/>
              <a:gdLst/>
              <a:ahLst/>
              <a:cxnLst/>
              <a:rect l="l" t="t" r="r" b="b"/>
              <a:pathLst>
                <a:path w="19793" h="4151" extrusionOk="0">
                  <a:moveTo>
                    <a:pt x="357" y="1"/>
                  </a:moveTo>
                  <a:cubicBezTo>
                    <a:pt x="236" y="1"/>
                    <a:pt x="117" y="2"/>
                    <a:pt x="1" y="5"/>
                  </a:cubicBezTo>
                  <a:lnTo>
                    <a:pt x="19793" y="4151"/>
                  </a:lnTo>
                  <a:cubicBezTo>
                    <a:pt x="19793" y="4151"/>
                    <a:pt x="7014" y="1"/>
                    <a:pt x="357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5"/>
            <p:cNvSpPr/>
            <p:nvPr/>
          </p:nvSpPr>
          <p:spPr>
            <a:xfrm>
              <a:off x="3232475" y="2258325"/>
              <a:ext cx="516475" cy="153375"/>
            </a:xfrm>
            <a:custGeom>
              <a:avLst/>
              <a:gdLst/>
              <a:ahLst/>
              <a:cxnLst/>
              <a:rect l="l" t="t" r="r" b="b"/>
              <a:pathLst>
                <a:path w="20659" h="6135" extrusionOk="0">
                  <a:moveTo>
                    <a:pt x="1" y="1"/>
                  </a:moveTo>
                  <a:lnTo>
                    <a:pt x="1" y="1"/>
                  </a:lnTo>
                  <a:cubicBezTo>
                    <a:pt x="4516" y="2842"/>
                    <a:pt x="20362" y="6060"/>
                    <a:pt x="20655" y="6133"/>
                  </a:cubicBezTo>
                  <a:lnTo>
                    <a:pt x="20655" y="6133"/>
                  </a:lnTo>
                  <a:lnTo>
                    <a:pt x="1" y="1"/>
                  </a:lnTo>
                  <a:close/>
                  <a:moveTo>
                    <a:pt x="20655" y="6133"/>
                  </a:moveTo>
                  <a:lnTo>
                    <a:pt x="20659" y="6134"/>
                  </a:lnTo>
                  <a:cubicBezTo>
                    <a:pt x="20659" y="6134"/>
                    <a:pt x="20658" y="6134"/>
                    <a:pt x="20655" y="6133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5"/>
            <p:cNvSpPr/>
            <p:nvPr/>
          </p:nvSpPr>
          <p:spPr>
            <a:xfrm>
              <a:off x="3764200" y="2009150"/>
              <a:ext cx="317350" cy="395100"/>
            </a:xfrm>
            <a:custGeom>
              <a:avLst/>
              <a:gdLst/>
              <a:ahLst/>
              <a:cxnLst/>
              <a:rect l="l" t="t" r="r" b="b"/>
              <a:pathLst>
                <a:path w="12694" h="15804" extrusionOk="0">
                  <a:moveTo>
                    <a:pt x="12694" y="1"/>
                  </a:moveTo>
                  <a:lnTo>
                    <a:pt x="12694" y="1"/>
                  </a:lnTo>
                  <a:cubicBezTo>
                    <a:pt x="10578" y="1591"/>
                    <a:pt x="0" y="15803"/>
                    <a:pt x="0" y="15803"/>
                  </a:cubicBezTo>
                  <a:lnTo>
                    <a:pt x="12694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5"/>
            <p:cNvSpPr/>
            <p:nvPr/>
          </p:nvSpPr>
          <p:spPr>
            <a:xfrm>
              <a:off x="3244200" y="2054225"/>
              <a:ext cx="471400" cy="190300"/>
            </a:xfrm>
            <a:custGeom>
              <a:avLst/>
              <a:gdLst/>
              <a:ahLst/>
              <a:cxnLst/>
              <a:rect l="l" t="t" r="r" b="b"/>
              <a:pathLst>
                <a:path w="18856" h="7612" extrusionOk="0">
                  <a:moveTo>
                    <a:pt x="0" y="1"/>
                  </a:moveTo>
                  <a:cubicBezTo>
                    <a:pt x="2599" y="2486"/>
                    <a:pt x="18855" y="7611"/>
                    <a:pt x="18855" y="761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5"/>
            <p:cNvSpPr/>
            <p:nvPr/>
          </p:nvSpPr>
          <p:spPr>
            <a:xfrm>
              <a:off x="3723025" y="1789800"/>
              <a:ext cx="230750" cy="445850"/>
            </a:xfrm>
            <a:custGeom>
              <a:avLst/>
              <a:gdLst/>
              <a:ahLst/>
              <a:cxnLst/>
              <a:rect l="l" t="t" r="r" b="b"/>
              <a:pathLst>
                <a:path w="9230" h="17834" extrusionOk="0">
                  <a:moveTo>
                    <a:pt x="9229" y="0"/>
                  </a:moveTo>
                  <a:lnTo>
                    <a:pt x="0" y="17833"/>
                  </a:lnTo>
                  <a:cubicBezTo>
                    <a:pt x="0" y="17833"/>
                    <a:pt x="8519" y="3337"/>
                    <a:pt x="9229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5"/>
            <p:cNvSpPr/>
            <p:nvPr/>
          </p:nvSpPr>
          <p:spPr>
            <a:xfrm>
              <a:off x="3679000" y="1642500"/>
              <a:ext cx="161175" cy="409975"/>
            </a:xfrm>
            <a:custGeom>
              <a:avLst/>
              <a:gdLst/>
              <a:ahLst/>
              <a:cxnLst/>
              <a:rect l="l" t="t" r="r" b="b"/>
              <a:pathLst>
                <a:path w="6447" h="16399" extrusionOk="0">
                  <a:moveTo>
                    <a:pt x="6447" y="0"/>
                  </a:moveTo>
                  <a:lnTo>
                    <a:pt x="6447" y="0"/>
                  </a:lnTo>
                  <a:cubicBezTo>
                    <a:pt x="4942" y="1562"/>
                    <a:pt x="1" y="16399"/>
                    <a:pt x="1" y="16399"/>
                  </a:cubicBezTo>
                  <a:lnTo>
                    <a:pt x="6447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5"/>
            <p:cNvSpPr/>
            <p:nvPr/>
          </p:nvSpPr>
          <p:spPr>
            <a:xfrm>
              <a:off x="3294950" y="1807550"/>
              <a:ext cx="378050" cy="250625"/>
            </a:xfrm>
            <a:custGeom>
              <a:avLst/>
              <a:gdLst/>
              <a:ahLst/>
              <a:cxnLst/>
              <a:rect l="l" t="t" r="r" b="b"/>
              <a:pathLst>
                <a:path w="15122" h="10025" extrusionOk="0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5122" y="10024"/>
                  </a:lnTo>
                  <a:cubicBezTo>
                    <a:pt x="15122" y="10024"/>
                    <a:pt x="567" y="0"/>
                    <a:pt x="3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5"/>
            <p:cNvSpPr/>
            <p:nvPr/>
          </p:nvSpPr>
          <p:spPr>
            <a:xfrm>
              <a:off x="3627900" y="1508325"/>
              <a:ext cx="73850" cy="364200"/>
            </a:xfrm>
            <a:custGeom>
              <a:avLst/>
              <a:gdLst/>
              <a:ahLst/>
              <a:cxnLst/>
              <a:rect l="l" t="t" r="r" b="b"/>
              <a:pathLst>
                <a:path w="2954" h="14568" extrusionOk="0">
                  <a:moveTo>
                    <a:pt x="2954" y="0"/>
                  </a:moveTo>
                  <a:lnTo>
                    <a:pt x="0" y="14568"/>
                  </a:lnTo>
                  <a:cubicBezTo>
                    <a:pt x="0" y="14568"/>
                    <a:pt x="2840" y="2315"/>
                    <a:pt x="295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5"/>
            <p:cNvSpPr/>
            <p:nvPr/>
          </p:nvSpPr>
          <p:spPr>
            <a:xfrm>
              <a:off x="3327250" y="1610200"/>
              <a:ext cx="281150" cy="259125"/>
            </a:xfrm>
            <a:custGeom>
              <a:avLst/>
              <a:gdLst/>
              <a:ahLst/>
              <a:cxnLst/>
              <a:rect l="l" t="t" r="r" b="b"/>
              <a:pathLst>
                <a:path w="11246" h="10365" extrusionOk="0">
                  <a:moveTo>
                    <a:pt x="1" y="0"/>
                  </a:moveTo>
                  <a:lnTo>
                    <a:pt x="1" y="0"/>
                  </a:lnTo>
                  <a:cubicBezTo>
                    <a:pt x="2358" y="2627"/>
                    <a:pt x="11246" y="10365"/>
                    <a:pt x="11246" y="1036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" name="Google Shape;953;p25"/>
          <p:cNvGrpSpPr/>
          <p:nvPr/>
        </p:nvGrpSpPr>
        <p:grpSpPr>
          <a:xfrm rot="8604348" flipH="1">
            <a:off x="7797295" y="2617124"/>
            <a:ext cx="2648356" cy="1025749"/>
            <a:chOff x="5004050" y="3831475"/>
            <a:chExt cx="839475" cy="325150"/>
          </a:xfrm>
        </p:grpSpPr>
        <p:sp>
          <p:nvSpPr>
            <p:cNvPr id="954" name="Google Shape;954;p25"/>
            <p:cNvSpPr/>
            <p:nvPr/>
          </p:nvSpPr>
          <p:spPr>
            <a:xfrm>
              <a:off x="5004050" y="3955550"/>
              <a:ext cx="217600" cy="108275"/>
            </a:xfrm>
            <a:custGeom>
              <a:avLst/>
              <a:gdLst/>
              <a:ahLst/>
              <a:cxnLst/>
              <a:rect l="l" t="t" r="r" b="b"/>
              <a:pathLst>
                <a:path w="8704" h="4331" extrusionOk="0">
                  <a:moveTo>
                    <a:pt x="5469" y="0"/>
                  </a:moveTo>
                  <a:cubicBezTo>
                    <a:pt x="4111" y="0"/>
                    <a:pt x="2303" y="646"/>
                    <a:pt x="0" y="2733"/>
                  </a:cubicBezTo>
                  <a:cubicBezTo>
                    <a:pt x="0" y="2733"/>
                    <a:pt x="2570" y="4331"/>
                    <a:pt x="4997" y="4331"/>
                  </a:cubicBezTo>
                  <a:cubicBezTo>
                    <a:pt x="6505" y="4331"/>
                    <a:pt x="7958" y="3713"/>
                    <a:pt x="8704" y="1710"/>
                  </a:cubicBezTo>
                  <a:cubicBezTo>
                    <a:pt x="8695" y="1710"/>
                    <a:pt x="7679" y="0"/>
                    <a:pt x="5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5"/>
            <p:cNvSpPr/>
            <p:nvPr/>
          </p:nvSpPr>
          <p:spPr>
            <a:xfrm>
              <a:off x="5035275" y="3998300"/>
              <a:ext cx="186025" cy="22025"/>
            </a:xfrm>
            <a:custGeom>
              <a:avLst/>
              <a:gdLst/>
              <a:ahLst/>
              <a:cxnLst/>
              <a:rect l="l" t="t" r="r" b="b"/>
              <a:pathLst>
                <a:path w="7441" h="881" fill="none" extrusionOk="0">
                  <a:moveTo>
                    <a:pt x="7440" y="0"/>
                  </a:moveTo>
                  <a:lnTo>
                    <a:pt x="1" y="88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5"/>
            <p:cNvSpPr/>
            <p:nvPr/>
          </p:nvSpPr>
          <p:spPr>
            <a:xfrm>
              <a:off x="5173350" y="3855250"/>
              <a:ext cx="192425" cy="137325"/>
            </a:xfrm>
            <a:custGeom>
              <a:avLst/>
              <a:gdLst/>
              <a:ahLst/>
              <a:cxnLst/>
              <a:rect l="l" t="t" r="r" b="b"/>
              <a:pathLst>
                <a:path w="7697" h="5493" extrusionOk="0">
                  <a:moveTo>
                    <a:pt x="1" y="1"/>
                  </a:moveTo>
                  <a:cubicBezTo>
                    <a:pt x="1" y="1"/>
                    <a:pt x="1336" y="5493"/>
                    <a:pt x="4786" y="5493"/>
                  </a:cubicBezTo>
                  <a:cubicBezTo>
                    <a:pt x="5313" y="5493"/>
                    <a:pt x="5889" y="5365"/>
                    <a:pt x="6518" y="5069"/>
                  </a:cubicBezTo>
                  <a:cubicBezTo>
                    <a:pt x="6518" y="5069"/>
                    <a:pt x="7696" y="31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5"/>
            <p:cNvSpPr/>
            <p:nvPr/>
          </p:nvSpPr>
          <p:spPr>
            <a:xfrm>
              <a:off x="5216775" y="3982350"/>
              <a:ext cx="185900" cy="174275"/>
            </a:xfrm>
            <a:custGeom>
              <a:avLst/>
              <a:gdLst/>
              <a:ahLst/>
              <a:cxnLst/>
              <a:rect l="l" t="t" r="r" b="b"/>
              <a:pathLst>
                <a:path w="7436" h="6971" extrusionOk="0">
                  <a:moveTo>
                    <a:pt x="4473" y="0"/>
                  </a:moveTo>
                  <a:cubicBezTo>
                    <a:pt x="3413" y="0"/>
                    <a:pt x="0" y="473"/>
                    <a:pt x="337" y="6971"/>
                  </a:cubicBezTo>
                  <a:cubicBezTo>
                    <a:pt x="337" y="6971"/>
                    <a:pt x="7436" y="4543"/>
                    <a:pt x="4781" y="14"/>
                  </a:cubicBezTo>
                  <a:lnTo>
                    <a:pt x="4781" y="14"/>
                  </a:lnTo>
                  <a:cubicBezTo>
                    <a:pt x="4781" y="14"/>
                    <a:pt x="4780" y="14"/>
                    <a:pt x="4779" y="14"/>
                  </a:cubicBezTo>
                  <a:cubicBezTo>
                    <a:pt x="4765" y="14"/>
                    <a:pt x="4653" y="0"/>
                    <a:pt x="4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5"/>
            <p:cNvSpPr/>
            <p:nvPr/>
          </p:nvSpPr>
          <p:spPr>
            <a:xfrm>
              <a:off x="5195725" y="3871575"/>
              <a:ext cx="140575" cy="266250"/>
            </a:xfrm>
            <a:custGeom>
              <a:avLst/>
              <a:gdLst/>
              <a:ahLst/>
              <a:cxnLst/>
              <a:rect l="l" t="t" r="r" b="b"/>
              <a:pathLst>
                <a:path w="5623" h="10650" fill="none" extrusionOk="0">
                  <a:moveTo>
                    <a:pt x="0" y="1"/>
                  </a:moveTo>
                  <a:lnTo>
                    <a:pt x="5623" y="4459"/>
                  </a:lnTo>
                  <a:lnTo>
                    <a:pt x="1846" y="1064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5"/>
            <p:cNvSpPr/>
            <p:nvPr/>
          </p:nvSpPr>
          <p:spPr>
            <a:xfrm>
              <a:off x="5363600" y="3863050"/>
              <a:ext cx="153725" cy="109950"/>
            </a:xfrm>
            <a:custGeom>
              <a:avLst/>
              <a:gdLst/>
              <a:ahLst/>
              <a:cxnLst/>
              <a:rect l="l" t="t" r="r" b="b"/>
              <a:pathLst>
                <a:path w="6149" h="4398" extrusionOk="0">
                  <a:moveTo>
                    <a:pt x="1" y="1"/>
                  </a:moveTo>
                  <a:cubicBezTo>
                    <a:pt x="1" y="1"/>
                    <a:pt x="1060" y="4398"/>
                    <a:pt x="3828" y="4398"/>
                  </a:cubicBezTo>
                  <a:cubicBezTo>
                    <a:pt x="4249" y="4398"/>
                    <a:pt x="4709" y="4296"/>
                    <a:pt x="5212" y="4062"/>
                  </a:cubicBezTo>
                  <a:cubicBezTo>
                    <a:pt x="5212" y="4062"/>
                    <a:pt x="6149" y="25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5"/>
            <p:cNvSpPr/>
            <p:nvPr/>
          </p:nvSpPr>
          <p:spPr>
            <a:xfrm>
              <a:off x="5398275" y="3964925"/>
              <a:ext cx="148875" cy="139525"/>
            </a:xfrm>
            <a:custGeom>
              <a:avLst/>
              <a:gdLst/>
              <a:ahLst/>
              <a:cxnLst/>
              <a:rect l="l" t="t" r="r" b="b"/>
              <a:pathLst>
                <a:path w="5955" h="5581" extrusionOk="0">
                  <a:moveTo>
                    <a:pt x="3562" y="0"/>
                  </a:moveTo>
                  <a:cubicBezTo>
                    <a:pt x="2697" y="0"/>
                    <a:pt x="0" y="412"/>
                    <a:pt x="275" y="5581"/>
                  </a:cubicBezTo>
                  <a:cubicBezTo>
                    <a:pt x="275" y="5581"/>
                    <a:pt x="5954" y="3635"/>
                    <a:pt x="3825" y="15"/>
                  </a:cubicBezTo>
                  <a:cubicBezTo>
                    <a:pt x="3825" y="15"/>
                    <a:pt x="3726" y="0"/>
                    <a:pt x="35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5"/>
            <p:cNvSpPr/>
            <p:nvPr/>
          </p:nvSpPr>
          <p:spPr>
            <a:xfrm>
              <a:off x="5381350" y="3876200"/>
              <a:ext cx="112550" cy="213350"/>
            </a:xfrm>
            <a:custGeom>
              <a:avLst/>
              <a:gdLst/>
              <a:ahLst/>
              <a:cxnLst/>
              <a:rect l="l" t="t" r="r" b="b"/>
              <a:pathLst>
                <a:path w="4502" h="8534" fill="none" extrusionOk="0">
                  <a:moveTo>
                    <a:pt x="1" y="0"/>
                  </a:moveTo>
                  <a:lnTo>
                    <a:pt x="4502" y="3564"/>
                  </a:lnTo>
                  <a:lnTo>
                    <a:pt x="1477" y="853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5"/>
            <p:cNvSpPr/>
            <p:nvPr/>
          </p:nvSpPr>
          <p:spPr>
            <a:xfrm>
              <a:off x="5517650" y="3849925"/>
              <a:ext cx="149825" cy="106925"/>
            </a:xfrm>
            <a:custGeom>
              <a:avLst/>
              <a:gdLst/>
              <a:ahLst/>
              <a:cxnLst/>
              <a:rect l="l" t="t" r="r" b="b"/>
              <a:pathLst>
                <a:path w="5993" h="4277" extrusionOk="0">
                  <a:moveTo>
                    <a:pt x="1" y="1"/>
                  </a:moveTo>
                  <a:cubicBezTo>
                    <a:pt x="1" y="1"/>
                    <a:pt x="1038" y="4276"/>
                    <a:pt x="3724" y="4276"/>
                  </a:cubicBezTo>
                  <a:cubicBezTo>
                    <a:pt x="4133" y="4276"/>
                    <a:pt x="4581" y="4177"/>
                    <a:pt x="5070" y="3948"/>
                  </a:cubicBezTo>
                  <a:cubicBezTo>
                    <a:pt x="5070" y="3948"/>
                    <a:pt x="5992" y="24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5"/>
            <p:cNvSpPr/>
            <p:nvPr/>
          </p:nvSpPr>
          <p:spPr>
            <a:xfrm>
              <a:off x="5551575" y="3948925"/>
              <a:ext cx="144650" cy="135650"/>
            </a:xfrm>
            <a:custGeom>
              <a:avLst/>
              <a:gdLst/>
              <a:ahLst/>
              <a:cxnLst/>
              <a:rect l="l" t="t" r="r" b="b"/>
              <a:pathLst>
                <a:path w="5786" h="5426" extrusionOk="0">
                  <a:moveTo>
                    <a:pt x="3448" y="1"/>
                  </a:moveTo>
                  <a:cubicBezTo>
                    <a:pt x="2596" y="1"/>
                    <a:pt x="1" y="409"/>
                    <a:pt x="262" y="5426"/>
                  </a:cubicBezTo>
                  <a:cubicBezTo>
                    <a:pt x="262" y="5426"/>
                    <a:pt x="5785" y="3537"/>
                    <a:pt x="3713" y="16"/>
                  </a:cubicBezTo>
                  <a:cubicBezTo>
                    <a:pt x="3713" y="16"/>
                    <a:pt x="3613" y="1"/>
                    <a:pt x="3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5"/>
            <p:cNvSpPr/>
            <p:nvPr/>
          </p:nvSpPr>
          <p:spPr>
            <a:xfrm>
              <a:off x="5535050" y="3862700"/>
              <a:ext cx="109350" cy="207325"/>
            </a:xfrm>
            <a:custGeom>
              <a:avLst/>
              <a:gdLst/>
              <a:ahLst/>
              <a:cxnLst/>
              <a:rect l="l" t="t" r="r" b="b"/>
              <a:pathLst>
                <a:path w="4374" h="8293" fill="none" extrusionOk="0">
                  <a:moveTo>
                    <a:pt x="1" y="1"/>
                  </a:moveTo>
                  <a:lnTo>
                    <a:pt x="4374" y="3465"/>
                  </a:lnTo>
                  <a:lnTo>
                    <a:pt x="1435" y="8292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5"/>
            <p:cNvSpPr/>
            <p:nvPr/>
          </p:nvSpPr>
          <p:spPr>
            <a:xfrm>
              <a:off x="5673475" y="3831475"/>
              <a:ext cx="142725" cy="101650"/>
            </a:xfrm>
            <a:custGeom>
              <a:avLst/>
              <a:gdLst/>
              <a:ahLst/>
              <a:cxnLst/>
              <a:rect l="l" t="t" r="r" b="b"/>
              <a:pathLst>
                <a:path w="5709" h="4066" extrusionOk="0">
                  <a:moveTo>
                    <a:pt x="1" y="0"/>
                  </a:moveTo>
                  <a:cubicBezTo>
                    <a:pt x="1" y="0"/>
                    <a:pt x="982" y="4066"/>
                    <a:pt x="3547" y="4066"/>
                  </a:cubicBezTo>
                  <a:cubicBezTo>
                    <a:pt x="3941" y="4066"/>
                    <a:pt x="4372" y="3970"/>
                    <a:pt x="4842" y="3749"/>
                  </a:cubicBezTo>
                  <a:cubicBezTo>
                    <a:pt x="4842" y="3749"/>
                    <a:pt x="5708" y="228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5"/>
            <p:cNvSpPr/>
            <p:nvPr/>
          </p:nvSpPr>
          <p:spPr>
            <a:xfrm>
              <a:off x="5705875" y="3925575"/>
              <a:ext cx="137650" cy="129550"/>
            </a:xfrm>
            <a:custGeom>
              <a:avLst/>
              <a:gdLst/>
              <a:ahLst/>
              <a:cxnLst/>
              <a:rect l="l" t="t" r="r" b="b"/>
              <a:pathLst>
                <a:path w="5506" h="5182" extrusionOk="0">
                  <a:moveTo>
                    <a:pt x="3313" y="0"/>
                  </a:moveTo>
                  <a:cubicBezTo>
                    <a:pt x="2522" y="0"/>
                    <a:pt x="1" y="375"/>
                    <a:pt x="252" y="5181"/>
                  </a:cubicBezTo>
                  <a:cubicBezTo>
                    <a:pt x="252" y="5181"/>
                    <a:pt x="5506" y="3378"/>
                    <a:pt x="3546" y="13"/>
                  </a:cubicBezTo>
                  <a:cubicBezTo>
                    <a:pt x="3546" y="13"/>
                    <a:pt x="3459" y="0"/>
                    <a:pt x="3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5"/>
            <p:cNvSpPr/>
            <p:nvPr/>
          </p:nvSpPr>
          <p:spPr>
            <a:xfrm>
              <a:off x="5690175" y="3843550"/>
              <a:ext cx="104375" cy="197375"/>
            </a:xfrm>
            <a:custGeom>
              <a:avLst/>
              <a:gdLst/>
              <a:ahLst/>
              <a:cxnLst/>
              <a:rect l="l" t="t" r="r" b="b"/>
              <a:pathLst>
                <a:path w="4175" h="7895" fill="none" extrusionOk="0">
                  <a:moveTo>
                    <a:pt x="0" y="0"/>
                  </a:moveTo>
                  <a:lnTo>
                    <a:pt x="4174" y="3294"/>
                  </a:lnTo>
                  <a:lnTo>
                    <a:pt x="1377" y="789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5"/>
            <p:cNvSpPr/>
            <p:nvPr/>
          </p:nvSpPr>
          <p:spPr>
            <a:xfrm>
              <a:off x="5221278" y="3918075"/>
              <a:ext cx="616929" cy="80250"/>
            </a:xfrm>
            <a:custGeom>
              <a:avLst/>
              <a:gdLst/>
              <a:ahLst/>
              <a:cxnLst/>
              <a:rect l="l" t="t" r="r" b="b"/>
              <a:pathLst>
                <a:path w="27474" h="3210" fill="none" extrusionOk="0">
                  <a:moveTo>
                    <a:pt x="0" y="3209"/>
                  </a:moveTo>
                  <a:lnTo>
                    <a:pt x="27474" y="1"/>
                  </a:lnTo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" name="Google Shape;969;p25"/>
          <p:cNvGrpSpPr/>
          <p:nvPr/>
        </p:nvGrpSpPr>
        <p:grpSpPr>
          <a:xfrm rot="-10065782" flipH="1">
            <a:off x="-671081" y="931216"/>
            <a:ext cx="1612438" cy="1096714"/>
            <a:chOff x="5108400" y="1920800"/>
            <a:chExt cx="979550" cy="666250"/>
          </a:xfrm>
        </p:grpSpPr>
        <p:sp>
          <p:nvSpPr>
            <p:cNvPr id="970" name="Google Shape;970;p25"/>
            <p:cNvSpPr/>
            <p:nvPr/>
          </p:nvSpPr>
          <p:spPr>
            <a:xfrm>
              <a:off x="5357575" y="1920800"/>
              <a:ext cx="730375" cy="650950"/>
            </a:xfrm>
            <a:custGeom>
              <a:avLst/>
              <a:gdLst/>
              <a:ahLst/>
              <a:cxnLst/>
              <a:rect l="l" t="t" r="r" b="b"/>
              <a:pathLst>
                <a:path w="29215" h="26038" extrusionOk="0">
                  <a:moveTo>
                    <a:pt x="24888" y="1"/>
                  </a:moveTo>
                  <a:cubicBezTo>
                    <a:pt x="21608" y="1"/>
                    <a:pt x="21559" y="5028"/>
                    <a:pt x="20332" y="5764"/>
                  </a:cubicBezTo>
                  <a:cubicBezTo>
                    <a:pt x="20105" y="5900"/>
                    <a:pt x="19908" y="5963"/>
                    <a:pt x="19739" y="5963"/>
                  </a:cubicBezTo>
                  <a:cubicBezTo>
                    <a:pt x="18955" y="5963"/>
                    <a:pt x="18766" y="4610"/>
                    <a:pt x="18941" y="2882"/>
                  </a:cubicBezTo>
                  <a:cubicBezTo>
                    <a:pt x="19096" y="1454"/>
                    <a:pt x="18707" y="538"/>
                    <a:pt x="17904" y="538"/>
                  </a:cubicBezTo>
                  <a:cubicBezTo>
                    <a:pt x="17534" y="538"/>
                    <a:pt x="17075" y="733"/>
                    <a:pt x="16541" y="1164"/>
                  </a:cubicBezTo>
                  <a:cubicBezTo>
                    <a:pt x="14852" y="2527"/>
                    <a:pt x="16555" y="6247"/>
                    <a:pt x="15476" y="6942"/>
                  </a:cubicBezTo>
                  <a:cubicBezTo>
                    <a:pt x="15300" y="7055"/>
                    <a:pt x="15132" y="7110"/>
                    <a:pt x="14976" y="7110"/>
                  </a:cubicBezTo>
                  <a:cubicBezTo>
                    <a:pt x="14162" y="7110"/>
                    <a:pt x="13633" y="5631"/>
                    <a:pt x="13574" y="3024"/>
                  </a:cubicBezTo>
                  <a:cubicBezTo>
                    <a:pt x="13533" y="1231"/>
                    <a:pt x="12772" y="257"/>
                    <a:pt x="11836" y="257"/>
                  </a:cubicBezTo>
                  <a:cubicBezTo>
                    <a:pt x="11141" y="257"/>
                    <a:pt x="10349" y="793"/>
                    <a:pt x="9684" y="1930"/>
                  </a:cubicBezTo>
                  <a:cubicBezTo>
                    <a:pt x="8122" y="4600"/>
                    <a:pt x="10550" y="9881"/>
                    <a:pt x="9854" y="10747"/>
                  </a:cubicBezTo>
                  <a:cubicBezTo>
                    <a:pt x="9676" y="10968"/>
                    <a:pt x="9506" y="11070"/>
                    <a:pt x="9338" y="11070"/>
                  </a:cubicBezTo>
                  <a:cubicBezTo>
                    <a:pt x="8847" y="11070"/>
                    <a:pt x="8373" y="10202"/>
                    <a:pt x="7781" y="8902"/>
                  </a:cubicBezTo>
                  <a:cubicBezTo>
                    <a:pt x="7224" y="7646"/>
                    <a:pt x="6328" y="5256"/>
                    <a:pt x="4819" y="5256"/>
                  </a:cubicBezTo>
                  <a:cubicBezTo>
                    <a:pt x="4212" y="5256"/>
                    <a:pt x="3506" y="5643"/>
                    <a:pt x="2684" y="6644"/>
                  </a:cubicBezTo>
                  <a:cubicBezTo>
                    <a:pt x="1" y="9924"/>
                    <a:pt x="5083" y="19650"/>
                    <a:pt x="5737" y="20871"/>
                  </a:cubicBezTo>
                  <a:lnTo>
                    <a:pt x="5808" y="20998"/>
                  </a:lnTo>
                  <a:lnTo>
                    <a:pt x="10479" y="24377"/>
                  </a:lnTo>
                  <a:cubicBezTo>
                    <a:pt x="11972" y="25535"/>
                    <a:pt x="13870" y="26037"/>
                    <a:pt x="15533" y="26037"/>
                  </a:cubicBezTo>
                  <a:cubicBezTo>
                    <a:pt x="16889" y="26037"/>
                    <a:pt x="18089" y="25703"/>
                    <a:pt x="18785" y="25116"/>
                  </a:cubicBezTo>
                  <a:cubicBezTo>
                    <a:pt x="20332" y="23810"/>
                    <a:pt x="18657" y="22674"/>
                    <a:pt x="17422" y="21467"/>
                  </a:cubicBezTo>
                  <a:cubicBezTo>
                    <a:pt x="16433" y="20490"/>
                    <a:pt x="16738" y="19764"/>
                    <a:pt x="18193" y="19764"/>
                  </a:cubicBezTo>
                  <a:cubicBezTo>
                    <a:pt x="18535" y="19764"/>
                    <a:pt x="18941" y="19804"/>
                    <a:pt x="19409" y="19891"/>
                  </a:cubicBezTo>
                  <a:cubicBezTo>
                    <a:pt x="19867" y="19975"/>
                    <a:pt x="20378" y="20020"/>
                    <a:pt x="20909" y="20020"/>
                  </a:cubicBezTo>
                  <a:cubicBezTo>
                    <a:pt x="23232" y="20020"/>
                    <a:pt x="25936" y="19166"/>
                    <a:pt x="26168" y="17051"/>
                  </a:cubicBezTo>
                  <a:cubicBezTo>
                    <a:pt x="26466" y="14439"/>
                    <a:pt x="23867" y="15717"/>
                    <a:pt x="22448" y="14595"/>
                  </a:cubicBezTo>
                  <a:cubicBezTo>
                    <a:pt x="21215" y="13599"/>
                    <a:pt x="22592" y="12800"/>
                    <a:pt x="24261" y="12800"/>
                  </a:cubicBezTo>
                  <a:cubicBezTo>
                    <a:pt x="24495" y="12800"/>
                    <a:pt x="24735" y="12815"/>
                    <a:pt x="24975" y="12849"/>
                  </a:cubicBezTo>
                  <a:cubicBezTo>
                    <a:pt x="25130" y="12870"/>
                    <a:pt x="25287" y="12881"/>
                    <a:pt x="25445" y="12881"/>
                  </a:cubicBezTo>
                  <a:cubicBezTo>
                    <a:pt x="27272" y="12881"/>
                    <a:pt x="29214" y="11492"/>
                    <a:pt x="29149" y="9768"/>
                  </a:cubicBezTo>
                  <a:cubicBezTo>
                    <a:pt x="29123" y="9066"/>
                    <a:pt x="28723" y="8838"/>
                    <a:pt x="28161" y="8838"/>
                  </a:cubicBezTo>
                  <a:cubicBezTo>
                    <a:pt x="27223" y="8838"/>
                    <a:pt x="25831" y="9473"/>
                    <a:pt x="24961" y="9597"/>
                  </a:cubicBezTo>
                  <a:cubicBezTo>
                    <a:pt x="24900" y="9607"/>
                    <a:pt x="24842" y="9611"/>
                    <a:pt x="24786" y="9611"/>
                  </a:cubicBezTo>
                  <a:cubicBezTo>
                    <a:pt x="23577" y="9611"/>
                    <a:pt x="23556" y="7454"/>
                    <a:pt x="25742" y="5608"/>
                  </a:cubicBezTo>
                  <a:cubicBezTo>
                    <a:pt x="28042" y="3691"/>
                    <a:pt x="29021" y="496"/>
                    <a:pt x="25316" y="28"/>
                  </a:cubicBezTo>
                  <a:cubicBezTo>
                    <a:pt x="25167" y="10"/>
                    <a:pt x="25024" y="1"/>
                    <a:pt x="24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5"/>
            <p:cNvSpPr/>
            <p:nvPr/>
          </p:nvSpPr>
          <p:spPr>
            <a:xfrm>
              <a:off x="5108400" y="1932125"/>
              <a:ext cx="915800" cy="654925"/>
            </a:xfrm>
            <a:custGeom>
              <a:avLst/>
              <a:gdLst/>
              <a:ahLst/>
              <a:cxnLst/>
              <a:rect l="l" t="t" r="r" b="b"/>
              <a:pathLst>
                <a:path w="36632" h="26197" fill="none" extrusionOk="0">
                  <a:moveTo>
                    <a:pt x="0" y="21852"/>
                  </a:moveTo>
                  <a:cubicBezTo>
                    <a:pt x="0" y="21852"/>
                    <a:pt x="2315" y="26196"/>
                    <a:pt x="13162" y="21908"/>
                  </a:cubicBezTo>
                  <a:cubicBezTo>
                    <a:pt x="24024" y="17606"/>
                    <a:pt x="28311" y="11501"/>
                    <a:pt x="29973" y="8008"/>
                  </a:cubicBezTo>
                  <a:cubicBezTo>
                    <a:pt x="31648" y="4516"/>
                    <a:pt x="34189" y="327"/>
                    <a:pt x="36631" y="1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5"/>
            <p:cNvSpPr/>
            <p:nvPr/>
          </p:nvSpPr>
          <p:spPr>
            <a:xfrm>
              <a:off x="5792400" y="2169250"/>
              <a:ext cx="291425" cy="63550"/>
            </a:xfrm>
            <a:custGeom>
              <a:avLst/>
              <a:gdLst/>
              <a:ahLst/>
              <a:cxnLst/>
              <a:rect l="l" t="t" r="r" b="b"/>
              <a:pathLst>
                <a:path w="11657" h="2542" fill="none" extrusionOk="0">
                  <a:moveTo>
                    <a:pt x="0" y="2542"/>
                  </a:moveTo>
                  <a:cubicBezTo>
                    <a:pt x="0" y="2542"/>
                    <a:pt x="1746" y="710"/>
                    <a:pt x="4089" y="696"/>
                  </a:cubicBezTo>
                  <a:cubicBezTo>
                    <a:pt x="6418" y="696"/>
                    <a:pt x="8945" y="1903"/>
                    <a:pt x="11657" y="0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5"/>
            <p:cNvSpPr/>
            <p:nvPr/>
          </p:nvSpPr>
          <p:spPr>
            <a:xfrm>
              <a:off x="5769325" y="1941000"/>
              <a:ext cx="55025" cy="281150"/>
            </a:xfrm>
            <a:custGeom>
              <a:avLst/>
              <a:gdLst/>
              <a:ahLst/>
              <a:cxnLst/>
              <a:rect l="l" t="t" r="r" b="b"/>
              <a:pathLst>
                <a:path w="2201" h="11246" fill="none" extrusionOk="0">
                  <a:moveTo>
                    <a:pt x="625" y="1"/>
                  </a:moveTo>
                  <a:cubicBezTo>
                    <a:pt x="100" y="1321"/>
                    <a:pt x="0" y="2769"/>
                    <a:pt x="341" y="4147"/>
                  </a:cubicBezTo>
                  <a:cubicBezTo>
                    <a:pt x="895" y="6404"/>
                    <a:pt x="2201" y="9400"/>
                    <a:pt x="1150" y="11246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5"/>
            <p:cNvSpPr/>
            <p:nvPr/>
          </p:nvSpPr>
          <p:spPr>
            <a:xfrm>
              <a:off x="5702950" y="2298450"/>
              <a:ext cx="297100" cy="107925"/>
            </a:xfrm>
            <a:custGeom>
              <a:avLst/>
              <a:gdLst/>
              <a:ahLst/>
              <a:cxnLst/>
              <a:rect l="l" t="t" r="r" b="b"/>
              <a:pathLst>
                <a:path w="11884" h="4317" fill="none" extrusionOk="0">
                  <a:moveTo>
                    <a:pt x="0" y="980"/>
                  </a:moveTo>
                  <a:cubicBezTo>
                    <a:pt x="0" y="980"/>
                    <a:pt x="2669" y="0"/>
                    <a:pt x="4544" y="1562"/>
                  </a:cubicBezTo>
                  <a:cubicBezTo>
                    <a:pt x="6418" y="3124"/>
                    <a:pt x="9399" y="4316"/>
                    <a:pt x="11884" y="3195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5"/>
            <p:cNvSpPr/>
            <p:nvPr/>
          </p:nvSpPr>
          <p:spPr>
            <a:xfrm>
              <a:off x="5569125" y="2414875"/>
              <a:ext cx="258775" cy="146600"/>
            </a:xfrm>
            <a:custGeom>
              <a:avLst/>
              <a:gdLst/>
              <a:ahLst/>
              <a:cxnLst/>
              <a:rect l="l" t="t" r="r" b="b"/>
              <a:pathLst>
                <a:path w="10351" h="5864" fill="none" extrusionOk="0">
                  <a:moveTo>
                    <a:pt x="1" y="99"/>
                  </a:moveTo>
                  <a:cubicBezTo>
                    <a:pt x="1" y="99"/>
                    <a:pt x="3422" y="0"/>
                    <a:pt x="5339" y="2187"/>
                  </a:cubicBezTo>
                  <a:cubicBezTo>
                    <a:pt x="7256" y="4373"/>
                    <a:pt x="8207" y="5864"/>
                    <a:pt x="10351" y="5424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5"/>
            <p:cNvSpPr/>
            <p:nvPr/>
          </p:nvSpPr>
          <p:spPr>
            <a:xfrm>
              <a:off x="5600725" y="1930000"/>
              <a:ext cx="120700" cy="412125"/>
            </a:xfrm>
            <a:custGeom>
              <a:avLst/>
              <a:gdLst/>
              <a:ahLst/>
              <a:cxnLst/>
              <a:rect l="l" t="t" r="r" b="b"/>
              <a:pathLst>
                <a:path w="4828" h="16485" fill="none" extrusionOk="0">
                  <a:moveTo>
                    <a:pt x="3337" y="16484"/>
                  </a:moveTo>
                  <a:cubicBezTo>
                    <a:pt x="3337" y="16484"/>
                    <a:pt x="4828" y="14000"/>
                    <a:pt x="3095" y="9868"/>
                  </a:cubicBezTo>
                  <a:cubicBezTo>
                    <a:pt x="1377" y="5737"/>
                    <a:pt x="0" y="2116"/>
                    <a:pt x="2158" y="1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5"/>
            <p:cNvSpPr/>
            <p:nvPr/>
          </p:nvSpPr>
          <p:spPr>
            <a:xfrm>
              <a:off x="5434250" y="2053525"/>
              <a:ext cx="157975" cy="378400"/>
            </a:xfrm>
            <a:custGeom>
              <a:avLst/>
              <a:gdLst/>
              <a:ahLst/>
              <a:cxnLst/>
              <a:rect l="l" t="t" r="r" b="b"/>
              <a:pathLst>
                <a:path w="6319" h="15136" fill="none" extrusionOk="0">
                  <a:moveTo>
                    <a:pt x="1647" y="1"/>
                  </a:moveTo>
                  <a:cubicBezTo>
                    <a:pt x="1647" y="1"/>
                    <a:pt x="0" y="2002"/>
                    <a:pt x="1747" y="5055"/>
                  </a:cubicBezTo>
                  <a:cubicBezTo>
                    <a:pt x="3479" y="8122"/>
                    <a:pt x="6318" y="13773"/>
                    <a:pt x="4217" y="15136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6"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26"/>
          <p:cNvSpPr txBox="1">
            <a:spLocks noGrp="1"/>
          </p:cNvSpPr>
          <p:nvPr>
            <p:ph type="subTitle" idx="1"/>
          </p:nvPr>
        </p:nvSpPr>
        <p:spPr>
          <a:xfrm>
            <a:off x="858367" y="3703275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80" name="Google Shape;980;p26"/>
          <p:cNvSpPr txBox="1">
            <a:spLocks noGrp="1"/>
          </p:cNvSpPr>
          <p:nvPr>
            <p:ph type="subTitle" idx="2"/>
          </p:nvPr>
        </p:nvSpPr>
        <p:spPr>
          <a:xfrm>
            <a:off x="3660342" y="3703275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81" name="Google Shape;981;p26"/>
          <p:cNvSpPr txBox="1">
            <a:spLocks noGrp="1"/>
          </p:cNvSpPr>
          <p:nvPr>
            <p:ph type="ctrTitle"/>
          </p:nvPr>
        </p:nvSpPr>
        <p:spPr>
          <a:xfrm>
            <a:off x="457717" y="144488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982" name="Google Shape;982;p26"/>
          <p:cNvSpPr txBox="1">
            <a:spLocks noGrp="1"/>
          </p:cNvSpPr>
          <p:nvPr>
            <p:ph type="ctrTitle" idx="3"/>
          </p:nvPr>
        </p:nvSpPr>
        <p:spPr>
          <a:xfrm>
            <a:off x="3259692" y="144488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983" name="Google Shape;983;p26"/>
          <p:cNvSpPr txBox="1">
            <a:spLocks noGrp="1"/>
          </p:cNvSpPr>
          <p:nvPr>
            <p:ph type="subTitle" idx="4"/>
          </p:nvPr>
        </p:nvSpPr>
        <p:spPr>
          <a:xfrm>
            <a:off x="6467617" y="3703275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84" name="Google Shape;984;p26"/>
          <p:cNvSpPr txBox="1">
            <a:spLocks noGrp="1"/>
          </p:cNvSpPr>
          <p:nvPr>
            <p:ph type="ctrTitle" idx="5"/>
          </p:nvPr>
        </p:nvSpPr>
        <p:spPr>
          <a:xfrm>
            <a:off x="6066967" y="144488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985" name="Google Shape;985;p26"/>
          <p:cNvSpPr txBox="1">
            <a:spLocks noGrp="1"/>
          </p:cNvSpPr>
          <p:nvPr>
            <p:ph type="ctrTitle" idx="6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CUSTOM_16_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7"/>
          <p:cNvSpPr txBox="1">
            <a:spLocks noGrp="1"/>
          </p:cNvSpPr>
          <p:nvPr>
            <p:ph type="subTitle" idx="1"/>
          </p:nvPr>
        </p:nvSpPr>
        <p:spPr>
          <a:xfrm>
            <a:off x="2102062" y="1589575"/>
            <a:ext cx="21561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88" name="Google Shape;988;p27"/>
          <p:cNvSpPr txBox="1">
            <a:spLocks noGrp="1"/>
          </p:cNvSpPr>
          <p:nvPr>
            <p:ph type="subTitle" idx="2"/>
          </p:nvPr>
        </p:nvSpPr>
        <p:spPr>
          <a:xfrm>
            <a:off x="3850387" y="2731300"/>
            <a:ext cx="24111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89" name="Google Shape;989;p27"/>
          <p:cNvSpPr txBox="1">
            <a:spLocks noGrp="1"/>
          </p:cNvSpPr>
          <p:nvPr>
            <p:ph type="ctrTitle"/>
          </p:nvPr>
        </p:nvSpPr>
        <p:spPr>
          <a:xfrm>
            <a:off x="2102062" y="1177525"/>
            <a:ext cx="17559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990" name="Google Shape;990;p27"/>
          <p:cNvSpPr txBox="1">
            <a:spLocks noGrp="1"/>
          </p:cNvSpPr>
          <p:nvPr>
            <p:ph type="ctrTitle" idx="3"/>
          </p:nvPr>
        </p:nvSpPr>
        <p:spPr>
          <a:xfrm>
            <a:off x="3850387" y="2321525"/>
            <a:ext cx="18180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991" name="Google Shape;991;p27"/>
          <p:cNvSpPr txBox="1">
            <a:spLocks noGrp="1"/>
          </p:cNvSpPr>
          <p:nvPr>
            <p:ph type="subTitle" idx="4"/>
          </p:nvPr>
        </p:nvSpPr>
        <p:spPr>
          <a:xfrm>
            <a:off x="5800837" y="3791025"/>
            <a:ext cx="24111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92" name="Google Shape;992;p27"/>
          <p:cNvSpPr txBox="1">
            <a:spLocks noGrp="1"/>
          </p:cNvSpPr>
          <p:nvPr>
            <p:ph type="ctrTitle" idx="5"/>
          </p:nvPr>
        </p:nvSpPr>
        <p:spPr>
          <a:xfrm>
            <a:off x="5800837" y="3378975"/>
            <a:ext cx="18180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993" name="Google Shape;993;p27"/>
          <p:cNvSpPr txBox="1">
            <a:spLocks noGrp="1"/>
          </p:cNvSpPr>
          <p:nvPr>
            <p:ph type="ctrTitle" idx="6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0"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28"/>
          <p:cNvSpPr txBox="1">
            <a:spLocks noGrp="1"/>
          </p:cNvSpPr>
          <p:nvPr>
            <p:ph type="ctrTitle"/>
          </p:nvPr>
        </p:nvSpPr>
        <p:spPr>
          <a:xfrm flipH="1">
            <a:off x="697524" y="2595375"/>
            <a:ext cx="1941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96" name="Google Shape;996;p28"/>
          <p:cNvSpPr txBox="1">
            <a:spLocks noGrp="1"/>
          </p:cNvSpPr>
          <p:nvPr>
            <p:ph type="subTitle" idx="1"/>
          </p:nvPr>
        </p:nvSpPr>
        <p:spPr>
          <a:xfrm flipH="1">
            <a:off x="783614" y="3028250"/>
            <a:ext cx="1769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7" name="Google Shape;997;p28"/>
          <p:cNvSpPr txBox="1">
            <a:spLocks noGrp="1"/>
          </p:cNvSpPr>
          <p:nvPr>
            <p:ph type="ctrTitle" idx="2"/>
          </p:nvPr>
        </p:nvSpPr>
        <p:spPr>
          <a:xfrm flipH="1">
            <a:off x="4569299" y="2620100"/>
            <a:ext cx="1941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98" name="Google Shape;998;p28"/>
          <p:cNvSpPr txBox="1">
            <a:spLocks noGrp="1"/>
          </p:cNvSpPr>
          <p:nvPr>
            <p:ph type="subTitle" idx="3"/>
          </p:nvPr>
        </p:nvSpPr>
        <p:spPr>
          <a:xfrm flipH="1">
            <a:off x="4655377" y="2042300"/>
            <a:ext cx="1769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9" name="Google Shape;999;p28"/>
          <p:cNvSpPr txBox="1">
            <a:spLocks noGrp="1"/>
          </p:cNvSpPr>
          <p:nvPr>
            <p:ph type="ctrTitle" idx="4"/>
          </p:nvPr>
        </p:nvSpPr>
        <p:spPr>
          <a:xfrm flipH="1">
            <a:off x="6505187" y="2620100"/>
            <a:ext cx="1941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0" name="Google Shape;1000;p28"/>
          <p:cNvSpPr txBox="1">
            <a:spLocks noGrp="1"/>
          </p:cNvSpPr>
          <p:nvPr>
            <p:ph type="subTitle" idx="5"/>
          </p:nvPr>
        </p:nvSpPr>
        <p:spPr>
          <a:xfrm flipH="1">
            <a:off x="6591289" y="2042300"/>
            <a:ext cx="1769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1" name="Google Shape;1001;p28"/>
          <p:cNvSpPr txBox="1">
            <a:spLocks noGrp="1"/>
          </p:cNvSpPr>
          <p:nvPr>
            <p:ph type="ctrTitle" idx="6"/>
          </p:nvPr>
        </p:nvSpPr>
        <p:spPr>
          <a:xfrm flipH="1">
            <a:off x="2633412" y="2595375"/>
            <a:ext cx="1941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2" name="Google Shape;1002;p28"/>
          <p:cNvSpPr txBox="1">
            <a:spLocks noGrp="1"/>
          </p:cNvSpPr>
          <p:nvPr>
            <p:ph type="subTitle" idx="7"/>
          </p:nvPr>
        </p:nvSpPr>
        <p:spPr>
          <a:xfrm flipH="1">
            <a:off x="2719502" y="3028250"/>
            <a:ext cx="1769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3" name="Google Shape;1003;p28"/>
          <p:cNvSpPr txBox="1">
            <a:spLocks noGrp="1"/>
          </p:cNvSpPr>
          <p:nvPr>
            <p:ph type="ctrTitle" idx="8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"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29"/>
          <p:cNvSpPr txBox="1">
            <a:spLocks noGrp="1"/>
          </p:cNvSpPr>
          <p:nvPr>
            <p:ph type="ctrTitle"/>
          </p:nvPr>
        </p:nvSpPr>
        <p:spPr>
          <a:xfrm flipH="1">
            <a:off x="2977650" y="1629201"/>
            <a:ext cx="3188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6" name="Google Shape;1006;p29"/>
          <p:cNvSpPr txBox="1">
            <a:spLocks noGrp="1"/>
          </p:cNvSpPr>
          <p:nvPr>
            <p:ph type="subTitle" idx="1"/>
          </p:nvPr>
        </p:nvSpPr>
        <p:spPr>
          <a:xfrm flipH="1">
            <a:off x="3195792" y="2090650"/>
            <a:ext cx="2752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7" name="Google Shape;1007;p29"/>
          <p:cNvSpPr txBox="1">
            <a:spLocks noGrp="1"/>
          </p:cNvSpPr>
          <p:nvPr>
            <p:ph type="ctrTitle" idx="2"/>
          </p:nvPr>
        </p:nvSpPr>
        <p:spPr>
          <a:xfrm flipH="1">
            <a:off x="2977650" y="3397888"/>
            <a:ext cx="3188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8" name="Google Shape;1008;p29"/>
          <p:cNvSpPr txBox="1">
            <a:spLocks noGrp="1"/>
          </p:cNvSpPr>
          <p:nvPr>
            <p:ph type="subTitle" idx="3"/>
          </p:nvPr>
        </p:nvSpPr>
        <p:spPr>
          <a:xfrm flipH="1">
            <a:off x="3133575" y="3859350"/>
            <a:ext cx="2876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9" name="Google Shape;1009;p29"/>
          <p:cNvSpPr txBox="1">
            <a:spLocks noGrp="1"/>
          </p:cNvSpPr>
          <p:nvPr>
            <p:ph type="ctrTitle" idx="4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_AND_BODY_1"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12" name="Google Shape;1012;p30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13" name="Google Shape;1013;p30"/>
          <p:cNvSpPr/>
          <p:nvPr/>
        </p:nvSpPr>
        <p:spPr>
          <a:xfrm>
            <a:off x="8045550" y="-779775"/>
            <a:ext cx="3523569" cy="2311974"/>
          </a:xfrm>
          <a:custGeom>
            <a:avLst/>
            <a:gdLst/>
            <a:ahLst/>
            <a:cxnLst/>
            <a:rect l="l" t="t" r="r" b="b"/>
            <a:pathLst>
              <a:path w="119251" h="78246" extrusionOk="0">
                <a:moveTo>
                  <a:pt x="41005" y="1"/>
                </a:moveTo>
                <a:cubicBezTo>
                  <a:pt x="20034" y="1"/>
                  <a:pt x="4445" y="28141"/>
                  <a:pt x="4445" y="28141"/>
                </a:cubicBezTo>
                <a:cubicBezTo>
                  <a:pt x="1" y="60200"/>
                  <a:pt x="17266" y="74427"/>
                  <a:pt x="33210" y="74427"/>
                </a:cubicBezTo>
                <a:cubicBezTo>
                  <a:pt x="38378" y="74427"/>
                  <a:pt x="43419" y="72922"/>
                  <a:pt x="47536" y="70039"/>
                </a:cubicBezTo>
                <a:cubicBezTo>
                  <a:pt x="50915" y="67683"/>
                  <a:pt x="53556" y="66675"/>
                  <a:pt x="56083" y="66675"/>
                </a:cubicBezTo>
                <a:cubicBezTo>
                  <a:pt x="60598" y="66675"/>
                  <a:pt x="64787" y="69883"/>
                  <a:pt x="72127" y="74483"/>
                </a:cubicBezTo>
                <a:cubicBezTo>
                  <a:pt x="76003" y="76897"/>
                  <a:pt x="81285" y="78246"/>
                  <a:pt x="86808" y="78246"/>
                </a:cubicBezTo>
                <a:cubicBezTo>
                  <a:pt x="97698" y="78246"/>
                  <a:pt x="109581" y="73049"/>
                  <a:pt x="113585" y="60711"/>
                </a:cubicBezTo>
                <a:cubicBezTo>
                  <a:pt x="119250" y="43248"/>
                  <a:pt x="103845" y="26537"/>
                  <a:pt x="86084" y="26537"/>
                </a:cubicBezTo>
                <a:cubicBezTo>
                  <a:pt x="84891" y="26537"/>
                  <a:pt x="83698" y="26608"/>
                  <a:pt x="82520" y="26764"/>
                </a:cubicBezTo>
                <a:cubicBezTo>
                  <a:pt x="81313" y="26920"/>
                  <a:pt x="80092" y="27005"/>
                  <a:pt x="78871" y="27020"/>
                </a:cubicBezTo>
                <a:cubicBezTo>
                  <a:pt x="64460" y="27020"/>
                  <a:pt x="70878" y="12765"/>
                  <a:pt x="52903" y="3138"/>
                </a:cubicBezTo>
                <a:cubicBezTo>
                  <a:pt x="48800" y="938"/>
                  <a:pt x="44810" y="1"/>
                  <a:pt x="41005" y="1"/>
                </a:cubicBezTo>
                <a:close/>
              </a:path>
            </a:pathLst>
          </a:custGeom>
          <a:solidFill>
            <a:srgbClr val="9ABBDB">
              <a:alpha val="2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30"/>
          <p:cNvSpPr/>
          <p:nvPr/>
        </p:nvSpPr>
        <p:spPr>
          <a:xfrm>
            <a:off x="-2036275" y="-1239650"/>
            <a:ext cx="3523569" cy="2311974"/>
          </a:xfrm>
          <a:custGeom>
            <a:avLst/>
            <a:gdLst/>
            <a:ahLst/>
            <a:cxnLst/>
            <a:rect l="l" t="t" r="r" b="b"/>
            <a:pathLst>
              <a:path w="119251" h="78246" extrusionOk="0">
                <a:moveTo>
                  <a:pt x="41005" y="1"/>
                </a:moveTo>
                <a:cubicBezTo>
                  <a:pt x="20034" y="1"/>
                  <a:pt x="4445" y="28141"/>
                  <a:pt x="4445" y="28141"/>
                </a:cubicBezTo>
                <a:cubicBezTo>
                  <a:pt x="1" y="60200"/>
                  <a:pt x="17266" y="74427"/>
                  <a:pt x="33210" y="74427"/>
                </a:cubicBezTo>
                <a:cubicBezTo>
                  <a:pt x="38378" y="74427"/>
                  <a:pt x="43419" y="72922"/>
                  <a:pt x="47536" y="70039"/>
                </a:cubicBezTo>
                <a:cubicBezTo>
                  <a:pt x="50915" y="67683"/>
                  <a:pt x="53556" y="66675"/>
                  <a:pt x="56083" y="66675"/>
                </a:cubicBezTo>
                <a:cubicBezTo>
                  <a:pt x="60598" y="66675"/>
                  <a:pt x="64787" y="69883"/>
                  <a:pt x="72127" y="74483"/>
                </a:cubicBezTo>
                <a:cubicBezTo>
                  <a:pt x="76003" y="76897"/>
                  <a:pt x="81285" y="78246"/>
                  <a:pt x="86808" y="78246"/>
                </a:cubicBezTo>
                <a:cubicBezTo>
                  <a:pt x="97698" y="78246"/>
                  <a:pt x="109581" y="73049"/>
                  <a:pt x="113585" y="60711"/>
                </a:cubicBezTo>
                <a:cubicBezTo>
                  <a:pt x="119250" y="43248"/>
                  <a:pt x="103845" y="26537"/>
                  <a:pt x="86084" y="26537"/>
                </a:cubicBezTo>
                <a:cubicBezTo>
                  <a:pt x="84891" y="26537"/>
                  <a:pt x="83698" y="26608"/>
                  <a:pt x="82520" y="26764"/>
                </a:cubicBezTo>
                <a:cubicBezTo>
                  <a:pt x="81313" y="26920"/>
                  <a:pt x="80092" y="27005"/>
                  <a:pt x="78871" y="27020"/>
                </a:cubicBezTo>
                <a:cubicBezTo>
                  <a:pt x="64460" y="27020"/>
                  <a:pt x="70878" y="12765"/>
                  <a:pt x="52903" y="3138"/>
                </a:cubicBezTo>
                <a:cubicBezTo>
                  <a:pt x="48800" y="938"/>
                  <a:pt x="44810" y="1"/>
                  <a:pt x="41005" y="1"/>
                </a:cubicBezTo>
                <a:close/>
              </a:path>
            </a:pathLst>
          </a:custGeom>
          <a:solidFill>
            <a:srgbClr val="9ABBDB">
              <a:alpha val="2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5" name="Google Shape;1015;p30"/>
          <p:cNvGrpSpPr/>
          <p:nvPr/>
        </p:nvGrpSpPr>
        <p:grpSpPr>
          <a:xfrm rot="9900040">
            <a:off x="47481" y="-875002"/>
            <a:ext cx="1175590" cy="1582678"/>
            <a:chOff x="3124925" y="1432375"/>
            <a:chExt cx="1175625" cy="1582725"/>
          </a:xfrm>
        </p:grpSpPr>
        <p:sp>
          <p:nvSpPr>
            <p:cNvPr id="1016" name="Google Shape;1016;p30"/>
            <p:cNvSpPr/>
            <p:nvPr/>
          </p:nvSpPr>
          <p:spPr>
            <a:xfrm>
              <a:off x="3808925" y="2293475"/>
              <a:ext cx="491625" cy="433050"/>
            </a:xfrm>
            <a:custGeom>
              <a:avLst/>
              <a:gdLst/>
              <a:ahLst/>
              <a:cxnLst/>
              <a:rect l="l" t="t" r="r" b="b"/>
              <a:pathLst>
                <a:path w="19665" h="17322" extrusionOk="0">
                  <a:moveTo>
                    <a:pt x="19665" y="0"/>
                  </a:moveTo>
                  <a:cubicBezTo>
                    <a:pt x="19664" y="1"/>
                    <a:pt x="12523" y="5112"/>
                    <a:pt x="9925" y="6191"/>
                  </a:cubicBezTo>
                  <a:cubicBezTo>
                    <a:pt x="7312" y="7256"/>
                    <a:pt x="0" y="13346"/>
                    <a:pt x="796" y="17322"/>
                  </a:cubicBezTo>
                  <a:cubicBezTo>
                    <a:pt x="796" y="17322"/>
                    <a:pt x="11629" y="15746"/>
                    <a:pt x="1966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0"/>
            <p:cNvSpPr/>
            <p:nvPr/>
          </p:nvSpPr>
          <p:spPr>
            <a:xfrm>
              <a:off x="3670500" y="1678700"/>
              <a:ext cx="317700" cy="584975"/>
            </a:xfrm>
            <a:custGeom>
              <a:avLst/>
              <a:gdLst/>
              <a:ahLst/>
              <a:cxnLst/>
              <a:rect l="l" t="t" r="r" b="b"/>
              <a:pathLst>
                <a:path w="12708" h="23399" extrusionOk="0">
                  <a:moveTo>
                    <a:pt x="12707" y="0"/>
                  </a:moveTo>
                  <a:cubicBezTo>
                    <a:pt x="12707" y="1"/>
                    <a:pt x="8207" y="7540"/>
                    <a:pt x="6233" y="9556"/>
                  </a:cubicBezTo>
                  <a:cubicBezTo>
                    <a:pt x="4274" y="11572"/>
                    <a:pt x="0" y="20076"/>
                    <a:pt x="2300" y="23399"/>
                  </a:cubicBezTo>
                  <a:cubicBezTo>
                    <a:pt x="2300" y="23399"/>
                    <a:pt x="11614" y="17634"/>
                    <a:pt x="12707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0"/>
            <p:cNvSpPr/>
            <p:nvPr/>
          </p:nvSpPr>
          <p:spPr>
            <a:xfrm>
              <a:off x="3787625" y="2085125"/>
              <a:ext cx="456150" cy="488075"/>
            </a:xfrm>
            <a:custGeom>
              <a:avLst/>
              <a:gdLst/>
              <a:ahLst/>
              <a:cxnLst/>
              <a:rect l="l" t="t" r="r" b="b"/>
              <a:pathLst>
                <a:path w="18246" h="19523" extrusionOk="0">
                  <a:moveTo>
                    <a:pt x="18245" y="0"/>
                  </a:moveTo>
                  <a:lnTo>
                    <a:pt x="18245" y="0"/>
                  </a:lnTo>
                  <a:cubicBezTo>
                    <a:pt x="18231" y="0"/>
                    <a:pt x="1889" y="8618"/>
                    <a:pt x="1" y="19522"/>
                  </a:cubicBezTo>
                  <a:cubicBezTo>
                    <a:pt x="1" y="19522"/>
                    <a:pt x="11458" y="12821"/>
                    <a:pt x="14908" y="5438"/>
                  </a:cubicBezTo>
                  <a:cubicBezTo>
                    <a:pt x="14908" y="5438"/>
                    <a:pt x="16868" y="767"/>
                    <a:pt x="1824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0"/>
            <p:cNvSpPr/>
            <p:nvPr/>
          </p:nvSpPr>
          <p:spPr>
            <a:xfrm>
              <a:off x="3754250" y="1907650"/>
              <a:ext cx="421725" cy="517900"/>
            </a:xfrm>
            <a:custGeom>
              <a:avLst/>
              <a:gdLst/>
              <a:ahLst/>
              <a:cxnLst/>
              <a:rect l="l" t="t" r="r" b="b"/>
              <a:pathLst>
                <a:path w="16869" h="20716" extrusionOk="0">
                  <a:moveTo>
                    <a:pt x="16868" y="0"/>
                  </a:moveTo>
                  <a:cubicBezTo>
                    <a:pt x="16865" y="2"/>
                    <a:pt x="1137" y="9713"/>
                    <a:pt x="1" y="20715"/>
                  </a:cubicBezTo>
                  <a:cubicBezTo>
                    <a:pt x="1" y="20715"/>
                    <a:pt x="10976" y="13261"/>
                    <a:pt x="13915" y="5637"/>
                  </a:cubicBezTo>
                  <a:cubicBezTo>
                    <a:pt x="13915" y="5637"/>
                    <a:pt x="15534" y="852"/>
                    <a:pt x="16868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0"/>
            <p:cNvSpPr/>
            <p:nvPr/>
          </p:nvSpPr>
          <p:spPr>
            <a:xfrm>
              <a:off x="3656650" y="1556600"/>
              <a:ext cx="214425" cy="511850"/>
            </a:xfrm>
            <a:custGeom>
              <a:avLst/>
              <a:gdLst/>
              <a:ahLst/>
              <a:cxnLst/>
              <a:rect l="l" t="t" r="r" b="b"/>
              <a:pathLst>
                <a:path w="8577" h="20474" extrusionOk="0">
                  <a:moveTo>
                    <a:pt x="8576" y="0"/>
                  </a:moveTo>
                  <a:cubicBezTo>
                    <a:pt x="8576" y="1"/>
                    <a:pt x="0" y="10706"/>
                    <a:pt x="696" y="20474"/>
                  </a:cubicBezTo>
                  <a:cubicBezTo>
                    <a:pt x="696" y="20474"/>
                    <a:pt x="7312" y="14156"/>
                    <a:pt x="8576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0"/>
            <p:cNvSpPr/>
            <p:nvPr/>
          </p:nvSpPr>
          <p:spPr>
            <a:xfrm>
              <a:off x="3604125" y="1432375"/>
              <a:ext cx="153700" cy="462500"/>
            </a:xfrm>
            <a:custGeom>
              <a:avLst/>
              <a:gdLst/>
              <a:ahLst/>
              <a:cxnLst/>
              <a:rect l="l" t="t" r="r" b="b"/>
              <a:pathLst>
                <a:path w="6148" h="18500" extrusionOk="0">
                  <a:moveTo>
                    <a:pt x="4714" y="0"/>
                  </a:moveTo>
                  <a:lnTo>
                    <a:pt x="4714" y="0"/>
                  </a:lnTo>
                  <a:cubicBezTo>
                    <a:pt x="4714" y="0"/>
                    <a:pt x="0" y="3507"/>
                    <a:pt x="753" y="18500"/>
                  </a:cubicBezTo>
                  <a:cubicBezTo>
                    <a:pt x="753" y="18500"/>
                    <a:pt x="6148" y="11245"/>
                    <a:pt x="471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0"/>
            <p:cNvSpPr/>
            <p:nvPr/>
          </p:nvSpPr>
          <p:spPr>
            <a:xfrm>
              <a:off x="3194500" y="2622650"/>
              <a:ext cx="635400" cy="137550"/>
            </a:xfrm>
            <a:custGeom>
              <a:avLst/>
              <a:gdLst/>
              <a:ahLst/>
              <a:cxnLst/>
              <a:rect l="l" t="t" r="r" b="b"/>
              <a:pathLst>
                <a:path w="25416" h="5502" extrusionOk="0">
                  <a:moveTo>
                    <a:pt x="13982" y="1"/>
                  </a:moveTo>
                  <a:cubicBezTo>
                    <a:pt x="12954" y="1"/>
                    <a:pt x="12087" y="75"/>
                    <a:pt x="11515" y="208"/>
                  </a:cubicBezTo>
                  <a:cubicBezTo>
                    <a:pt x="8892" y="820"/>
                    <a:pt x="736" y="833"/>
                    <a:pt x="47" y="833"/>
                  </a:cubicBezTo>
                  <a:cubicBezTo>
                    <a:pt x="16" y="833"/>
                    <a:pt x="1" y="833"/>
                    <a:pt x="1" y="833"/>
                  </a:cubicBezTo>
                  <a:lnTo>
                    <a:pt x="1" y="833"/>
                  </a:lnTo>
                  <a:cubicBezTo>
                    <a:pt x="7041" y="4493"/>
                    <a:pt x="12884" y="5501"/>
                    <a:pt x="17185" y="5501"/>
                  </a:cubicBezTo>
                  <a:cubicBezTo>
                    <a:pt x="22460" y="5501"/>
                    <a:pt x="25415" y="3985"/>
                    <a:pt x="25415" y="3985"/>
                  </a:cubicBezTo>
                  <a:cubicBezTo>
                    <a:pt x="24101" y="1064"/>
                    <a:pt x="17879" y="1"/>
                    <a:pt x="13982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0"/>
            <p:cNvSpPr/>
            <p:nvPr/>
          </p:nvSpPr>
          <p:spPr>
            <a:xfrm>
              <a:off x="3145875" y="1998875"/>
              <a:ext cx="581800" cy="269950"/>
            </a:xfrm>
            <a:custGeom>
              <a:avLst/>
              <a:gdLst/>
              <a:ahLst/>
              <a:cxnLst/>
              <a:rect l="l" t="t" r="r" b="b"/>
              <a:pathLst>
                <a:path w="23272" h="10798" extrusionOk="0">
                  <a:moveTo>
                    <a:pt x="0" y="0"/>
                  </a:moveTo>
                  <a:lnTo>
                    <a:pt x="0" y="0"/>
                  </a:lnTo>
                  <a:cubicBezTo>
                    <a:pt x="9662" y="9706"/>
                    <a:pt x="18326" y="10797"/>
                    <a:pt x="21735" y="10797"/>
                  </a:cubicBezTo>
                  <a:cubicBezTo>
                    <a:pt x="22724" y="10797"/>
                    <a:pt x="23271" y="10705"/>
                    <a:pt x="23271" y="10705"/>
                  </a:cubicBezTo>
                  <a:cubicBezTo>
                    <a:pt x="22817" y="6673"/>
                    <a:pt x="13986" y="3109"/>
                    <a:pt x="11174" y="2896"/>
                  </a:cubicBezTo>
                  <a:cubicBezTo>
                    <a:pt x="8363" y="2683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0"/>
            <p:cNvSpPr/>
            <p:nvPr/>
          </p:nvSpPr>
          <p:spPr>
            <a:xfrm>
              <a:off x="3140900" y="2425775"/>
              <a:ext cx="654200" cy="146325"/>
            </a:xfrm>
            <a:custGeom>
              <a:avLst/>
              <a:gdLst/>
              <a:ahLst/>
              <a:cxnLst/>
              <a:rect l="l" t="t" r="r" b="b"/>
              <a:pathLst>
                <a:path w="26168" h="5853" extrusionOk="0">
                  <a:moveTo>
                    <a:pt x="6599" y="1"/>
                  </a:moveTo>
                  <a:cubicBezTo>
                    <a:pt x="2761" y="1"/>
                    <a:pt x="1" y="373"/>
                    <a:pt x="1" y="373"/>
                  </a:cubicBezTo>
                  <a:cubicBezTo>
                    <a:pt x="49" y="368"/>
                    <a:pt x="100" y="366"/>
                    <a:pt x="153" y="366"/>
                  </a:cubicBezTo>
                  <a:cubicBezTo>
                    <a:pt x="1812" y="366"/>
                    <a:pt x="5850" y="2858"/>
                    <a:pt x="5850" y="2858"/>
                  </a:cubicBezTo>
                  <a:cubicBezTo>
                    <a:pt x="10291" y="5380"/>
                    <a:pt x="17126" y="5853"/>
                    <a:pt x="21623" y="5853"/>
                  </a:cubicBezTo>
                  <a:cubicBezTo>
                    <a:pt x="24314" y="5853"/>
                    <a:pt x="26168" y="5683"/>
                    <a:pt x="26168" y="5683"/>
                  </a:cubicBezTo>
                  <a:cubicBezTo>
                    <a:pt x="21357" y="925"/>
                    <a:pt x="12643" y="1"/>
                    <a:pt x="6599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0"/>
            <p:cNvSpPr/>
            <p:nvPr/>
          </p:nvSpPr>
          <p:spPr>
            <a:xfrm>
              <a:off x="3124925" y="2245050"/>
              <a:ext cx="643925" cy="178450"/>
            </a:xfrm>
            <a:custGeom>
              <a:avLst/>
              <a:gdLst/>
              <a:ahLst/>
              <a:cxnLst/>
              <a:rect l="l" t="t" r="r" b="b"/>
              <a:pathLst>
                <a:path w="25757" h="7138" extrusionOk="0">
                  <a:moveTo>
                    <a:pt x="2516" y="0"/>
                  </a:moveTo>
                  <a:cubicBezTo>
                    <a:pt x="955" y="0"/>
                    <a:pt x="1" y="63"/>
                    <a:pt x="1" y="63"/>
                  </a:cubicBezTo>
                  <a:cubicBezTo>
                    <a:pt x="19" y="62"/>
                    <a:pt x="39" y="62"/>
                    <a:pt x="58" y="62"/>
                  </a:cubicBezTo>
                  <a:cubicBezTo>
                    <a:pt x="1674" y="62"/>
                    <a:pt x="5680" y="2945"/>
                    <a:pt x="5680" y="2945"/>
                  </a:cubicBezTo>
                  <a:cubicBezTo>
                    <a:pt x="11696" y="6906"/>
                    <a:pt x="22733" y="7138"/>
                    <a:pt x="25240" y="7138"/>
                  </a:cubicBezTo>
                  <a:cubicBezTo>
                    <a:pt x="25574" y="7138"/>
                    <a:pt x="25756" y="7134"/>
                    <a:pt x="25756" y="7134"/>
                  </a:cubicBezTo>
                  <a:cubicBezTo>
                    <a:pt x="20108" y="729"/>
                    <a:pt x="7817" y="0"/>
                    <a:pt x="2516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0"/>
            <p:cNvSpPr/>
            <p:nvPr/>
          </p:nvSpPr>
          <p:spPr>
            <a:xfrm>
              <a:off x="3223250" y="1765300"/>
              <a:ext cx="457550" cy="302450"/>
            </a:xfrm>
            <a:custGeom>
              <a:avLst/>
              <a:gdLst/>
              <a:ahLst/>
              <a:cxnLst/>
              <a:rect l="l" t="t" r="r" b="b"/>
              <a:pathLst>
                <a:path w="18302" h="12098" extrusionOk="0">
                  <a:moveTo>
                    <a:pt x="1" y="1"/>
                  </a:moveTo>
                  <a:cubicBezTo>
                    <a:pt x="9244" y="10791"/>
                    <a:pt x="18302" y="12097"/>
                    <a:pt x="18302" y="12097"/>
                  </a:cubicBezTo>
                  <a:cubicBezTo>
                    <a:pt x="13205" y="3735"/>
                    <a:pt x="15" y="1"/>
                    <a:pt x="1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0"/>
            <p:cNvSpPr/>
            <p:nvPr/>
          </p:nvSpPr>
          <p:spPr>
            <a:xfrm>
              <a:off x="3283600" y="1576125"/>
              <a:ext cx="348925" cy="319125"/>
            </a:xfrm>
            <a:custGeom>
              <a:avLst/>
              <a:gdLst/>
              <a:ahLst/>
              <a:cxnLst/>
              <a:rect l="l" t="t" r="r" b="b"/>
              <a:pathLst>
                <a:path w="13957" h="12765" extrusionOk="0">
                  <a:moveTo>
                    <a:pt x="0" y="0"/>
                  </a:moveTo>
                  <a:lnTo>
                    <a:pt x="0" y="0"/>
                  </a:lnTo>
                  <a:cubicBezTo>
                    <a:pt x="5367" y="9996"/>
                    <a:pt x="13957" y="12764"/>
                    <a:pt x="13957" y="12764"/>
                  </a:cubicBezTo>
                  <a:lnTo>
                    <a:pt x="13957" y="12764"/>
                  </a:lnTo>
                  <a:cubicBezTo>
                    <a:pt x="5879" y="12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0"/>
            <p:cNvSpPr/>
            <p:nvPr/>
          </p:nvSpPr>
          <p:spPr>
            <a:xfrm>
              <a:off x="3608375" y="1866825"/>
              <a:ext cx="282200" cy="1148275"/>
            </a:xfrm>
            <a:custGeom>
              <a:avLst/>
              <a:gdLst/>
              <a:ahLst/>
              <a:cxnLst/>
              <a:rect l="l" t="t" r="r" b="b"/>
              <a:pathLst>
                <a:path w="11288" h="45931" extrusionOk="0">
                  <a:moveTo>
                    <a:pt x="725" y="0"/>
                  </a:moveTo>
                  <a:lnTo>
                    <a:pt x="1" y="100"/>
                  </a:lnTo>
                  <a:cubicBezTo>
                    <a:pt x="3394" y="5140"/>
                    <a:pt x="9911" y="45931"/>
                    <a:pt x="9911" y="45931"/>
                  </a:cubicBezTo>
                  <a:lnTo>
                    <a:pt x="11288" y="45746"/>
                  </a:lnTo>
                  <a:cubicBezTo>
                    <a:pt x="8221" y="26977"/>
                    <a:pt x="725" y="0"/>
                    <a:pt x="72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0"/>
            <p:cNvSpPr/>
            <p:nvPr/>
          </p:nvSpPr>
          <p:spPr>
            <a:xfrm>
              <a:off x="3623650" y="1880675"/>
              <a:ext cx="246350" cy="1114925"/>
            </a:xfrm>
            <a:custGeom>
              <a:avLst/>
              <a:gdLst/>
              <a:ahLst/>
              <a:cxnLst/>
              <a:rect l="l" t="t" r="r" b="b"/>
              <a:pathLst>
                <a:path w="9854" h="44597" extrusionOk="0">
                  <a:moveTo>
                    <a:pt x="0" y="0"/>
                  </a:moveTo>
                  <a:lnTo>
                    <a:pt x="9853" y="44596"/>
                  </a:lnTo>
                  <a:cubicBezTo>
                    <a:pt x="3734" y="8805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0"/>
            <p:cNvSpPr/>
            <p:nvPr/>
          </p:nvSpPr>
          <p:spPr>
            <a:xfrm>
              <a:off x="3827725" y="2399250"/>
              <a:ext cx="371325" cy="306700"/>
            </a:xfrm>
            <a:custGeom>
              <a:avLst/>
              <a:gdLst/>
              <a:ahLst/>
              <a:cxnLst/>
              <a:rect l="l" t="t" r="r" b="b"/>
              <a:pathLst>
                <a:path w="14853" h="12268" extrusionOk="0">
                  <a:moveTo>
                    <a:pt x="14852" y="0"/>
                  </a:moveTo>
                  <a:lnTo>
                    <a:pt x="1" y="12267"/>
                  </a:lnTo>
                  <a:cubicBezTo>
                    <a:pt x="1" y="12267"/>
                    <a:pt x="11814" y="4530"/>
                    <a:pt x="14852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0"/>
            <p:cNvSpPr/>
            <p:nvPr/>
          </p:nvSpPr>
          <p:spPr>
            <a:xfrm>
              <a:off x="3324425" y="2663325"/>
              <a:ext cx="488075" cy="47600"/>
            </a:xfrm>
            <a:custGeom>
              <a:avLst/>
              <a:gdLst/>
              <a:ahLst/>
              <a:cxnLst/>
              <a:rect l="l" t="t" r="r" b="b"/>
              <a:pathLst>
                <a:path w="19523" h="1904" extrusionOk="0">
                  <a:moveTo>
                    <a:pt x="0" y="1"/>
                  </a:moveTo>
                  <a:lnTo>
                    <a:pt x="0" y="1"/>
                  </a:lnTo>
                  <a:cubicBezTo>
                    <a:pt x="2119" y="1592"/>
                    <a:pt x="8903" y="1903"/>
                    <a:pt x="13881" y="1903"/>
                  </a:cubicBezTo>
                  <a:cubicBezTo>
                    <a:pt x="17073" y="1903"/>
                    <a:pt x="19522" y="1775"/>
                    <a:pt x="19522" y="177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0"/>
            <p:cNvSpPr/>
            <p:nvPr/>
          </p:nvSpPr>
          <p:spPr>
            <a:xfrm>
              <a:off x="3797925" y="2173850"/>
              <a:ext cx="351075" cy="375575"/>
            </a:xfrm>
            <a:custGeom>
              <a:avLst/>
              <a:gdLst/>
              <a:ahLst/>
              <a:cxnLst/>
              <a:rect l="l" t="t" r="r" b="b"/>
              <a:pathLst>
                <a:path w="14043" h="15023" extrusionOk="0">
                  <a:moveTo>
                    <a:pt x="14042" y="1"/>
                  </a:moveTo>
                  <a:lnTo>
                    <a:pt x="14042" y="1"/>
                  </a:lnTo>
                  <a:cubicBezTo>
                    <a:pt x="11770" y="1747"/>
                    <a:pt x="0" y="15022"/>
                    <a:pt x="0" y="15022"/>
                  </a:cubicBezTo>
                  <a:lnTo>
                    <a:pt x="14042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0"/>
            <p:cNvSpPr/>
            <p:nvPr/>
          </p:nvSpPr>
          <p:spPr>
            <a:xfrm>
              <a:off x="3282175" y="2454150"/>
              <a:ext cx="494825" cy="103775"/>
            </a:xfrm>
            <a:custGeom>
              <a:avLst/>
              <a:gdLst/>
              <a:ahLst/>
              <a:cxnLst/>
              <a:rect l="l" t="t" r="r" b="b"/>
              <a:pathLst>
                <a:path w="19793" h="4151" extrusionOk="0">
                  <a:moveTo>
                    <a:pt x="357" y="1"/>
                  </a:moveTo>
                  <a:cubicBezTo>
                    <a:pt x="236" y="1"/>
                    <a:pt x="117" y="2"/>
                    <a:pt x="1" y="5"/>
                  </a:cubicBezTo>
                  <a:lnTo>
                    <a:pt x="19793" y="4151"/>
                  </a:lnTo>
                  <a:cubicBezTo>
                    <a:pt x="19793" y="4151"/>
                    <a:pt x="7014" y="1"/>
                    <a:pt x="357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0"/>
            <p:cNvSpPr/>
            <p:nvPr/>
          </p:nvSpPr>
          <p:spPr>
            <a:xfrm>
              <a:off x="3232475" y="2258325"/>
              <a:ext cx="516475" cy="153375"/>
            </a:xfrm>
            <a:custGeom>
              <a:avLst/>
              <a:gdLst/>
              <a:ahLst/>
              <a:cxnLst/>
              <a:rect l="l" t="t" r="r" b="b"/>
              <a:pathLst>
                <a:path w="20659" h="6135" extrusionOk="0">
                  <a:moveTo>
                    <a:pt x="1" y="1"/>
                  </a:moveTo>
                  <a:lnTo>
                    <a:pt x="1" y="1"/>
                  </a:lnTo>
                  <a:cubicBezTo>
                    <a:pt x="4516" y="2842"/>
                    <a:pt x="20362" y="6060"/>
                    <a:pt x="20655" y="6133"/>
                  </a:cubicBezTo>
                  <a:lnTo>
                    <a:pt x="20655" y="6133"/>
                  </a:lnTo>
                  <a:lnTo>
                    <a:pt x="1" y="1"/>
                  </a:lnTo>
                  <a:close/>
                  <a:moveTo>
                    <a:pt x="20655" y="6133"/>
                  </a:moveTo>
                  <a:lnTo>
                    <a:pt x="20659" y="6134"/>
                  </a:lnTo>
                  <a:cubicBezTo>
                    <a:pt x="20659" y="6134"/>
                    <a:pt x="20658" y="6134"/>
                    <a:pt x="20655" y="6133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0"/>
            <p:cNvSpPr/>
            <p:nvPr/>
          </p:nvSpPr>
          <p:spPr>
            <a:xfrm>
              <a:off x="3764200" y="2009150"/>
              <a:ext cx="317350" cy="395100"/>
            </a:xfrm>
            <a:custGeom>
              <a:avLst/>
              <a:gdLst/>
              <a:ahLst/>
              <a:cxnLst/>
              <a:rect l="l" t="t" r="r" b="b"/>
              <a:pathLst>
                <a:path w="12694" h="15804" extrusionOk="0">
                  <a:moveTo>
                    <a:pt x="12694" y="1"/>
                  </a:moveTo>
                  <a:lnTo>
                    <a:pt x="12694" y="1"/>
                  </a:lnTo>
                  <a:cubicBezTo>
                    <a:pt x="10578" y="1591"/>
                    <a:pt x="0" y="15803"/>
                    <a:pt x="0" y="15803"/>
                  </a:cubicBezTo>
                  <a:lnTo>
                    <a:pt x="12694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0"/>
            <p:cNvSpPr/>
            <p:nvPr/>
          </p:nvSpPr>
          <p:spPr>
            <a:xfrm>
              <a:off x="3244200" y="2054225"/>
              <a:ext cx="471400" cy="190300"/>
            </a:xfrm>
            <a:custGeom>
              <a:avLst/>
              <a:gdLst/>
              <a:ahLst/>
              <a:cxnLst/>
              <a:rect l="l" t="t" r="r" b="b"/>
              <a:pathLst>
                <a:path w="18856" h="7612" extrusionOk="0">
                  <a:moveTo>
                    <a:pt x="0" y="1"/>
                  </a:moveTo>
                  <a:cubicBezTo>
                    <a:pt x="2599" y="2486"/>
                    <a:pt x="18855" y="7611"/>
                    <a:pt x="18855" y="761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0"/>
            <p:cNvSpPr/>
            <p:nvPr/>
          </p:nvSpPr>
          <p:spPr>
            <a:xfrm>
              <a:off x="3723025" y="1789800"/>
              <a:ext cx="230750" cy="445850"/>
            </a:xfrm>
            <a:custGeom>
              <a:avLst/>
              <a:gdLst/>
              <a:ahLst/>
              <a:cxnLst/>
              <a:rect l="l" t="t" r="r" b="b"/>
              <a:pathLst>
                <a:path w="9230" h="17834" extrusionOk="0">
                  <a:moveTo>
                    <a:pt x="9229" y="0"/>
                  </a:moveTo>
                  <a:lnTo>
                    <a:pt x="0" y="17833"/>
                  </a:lnTo>
                  <a:cubicBezTo>
                    <a:pt x="0" y="17833"/>
                    <a:pt x="8519" y="3337"/>
                    <a:pt x="9229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0"/>
            <p:cNvSpPr/>
            <p:nvPr/>
          </p:nvSpPr>
          <p:spPr>
            <a:xfrm>
              <a:off x="3679000" y="1642500"/>
              <a:ext cx="161175" cy="409975"/>
            </a:xfrm>
            <a:custGeom>
              <a:avLst/>
              <a:gdLst/>
              <a:ahLst/>
              <a:cxnLst/>
              <a:rect l="l" t="t" r="r" b="b"/>
              <a:pathLst>
                <a:path w="6447" h="16399" extrusionOk="0">
                  <a:moveTo>
                    <a:pt x="6447" y="0"/>
                  </a:moveTo>
                  <a:lnTo>
                    <a:pt x="6447" y="0"/>
                  </a:lnTo>
                  <a:cubicBezTo>
                    <a:pt x="4942" y="1562"/>
                    <a:pt x="1" y="16399"/>
                    <a:pt x="1" y="16399"/>
                  </a:cubicBezTo>
                  <a:lnTo>
                    <a:pt x="6447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0"/>
            <p:cNvSpPr/>
            <p:nvPr/>
          </p:nvSpPr>
          <p:spPr>
            <a:xfrm>
              <a:off x="3294950" y="1807550"/>
              <a:ext cx="378050" cy="250625"/>
            </a:xfrm>
            <a:custGeom>
              <a:avLst/>
              <a:gdLst/>
              <a:ahLst/>
              <a:cxnLst/>
              <a:rect l="l" t="t" r="r" b="b"/>
              <a:pathLst>
                <a:path w="15122" h="10025" extrusionOk="0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5122" y="10024"/>
                  </a:lnTo>
                  <a:cubicBezTo>
                    <a:pt x="15122" y="10024"/>
                    <a:pt x="567" y="0"/>
                    <a:pt x="3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0"/>
            <p:cNvSpPr/>
            <p:nvPr/>
          </p:nvSpPr>
          <p:spPr>
            <a:xfrm>
              <a:off x="3627900" y="1508325"/>
              <a:ext cx="73850" cy="364200"/>
            </a:xfrm>
            <a:custGeom>
              <a:avLst/>
              <a:gdLst/>
              <a:ahLst/>
              <a:cxnLst/>
              <a:rect l="l" t="t" r="r" b="b"/>
              <a:pathLst>
                <a:path w="2954" h="14568" extrusionOk="0">
                  <a:moveTo>
                    <a:pt x="2954" y="0"/>
                  </a:moveTo>
                  <a:lnTo>
                    <a:pt x="0" y="14568"/>
                  </a:lnTo>
                  <a:cubicBezTo>
                    <a:pt x="0" y="14568"/>
                    <a:pt x="2840" y="2315"/>
                    <a:pt x="295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0"/>
            <p:cNvSpPr/>
            <p:nvPr/>
          </p:nvSpPr>
          <p:spPr>
            <a:xfrm>
              <a:off x="3327250" y="1610200"/>
              <a:ext cx="281150" cy="259125"/>
            </a:xfrm>
            <a:custGeom>
              <a:avLst/>
              <a:gdLst/>
              <a:ahLst/>
              <a:cxnLst/>
              <a:rect l="l" t="t" r="r" b="b"/>
              <a:pathLst>
                <a:path w="11246" h="10365" extrusionOk="0">
                  <a:moveTo>
                    <a:pt x="1" y="0"/>
                  </a:moveTo>
                  <a:lnTo>
                    <a:pt x="1" y="0"/>
                  </a:lnTo>
                  <a:cubicBezTo>
                    <a:pt x="2358" y="2627"/>
                    <a:pt x="11246" y="10365"/>
                    <a:pt x="11246" y="1036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30"/>
          <p:cNvGrpSpPr/>
          <p:nvPr/>
        </p:nvGrpSpPr>
        <p:grpSpPr>
          <a:xfrm>
            <a:off x="8045538" y="-71329"/>
            <a:ext cx="1903768" cy="1223794"/>
            <a:chOff x="6328375" y="2851100"/>
            <a:chExt cx="1042875" cy="670425"/>
          </a:xfrm>
        </p:grpSpPr>
        <p:sp>
          <p:nvSpPr>
            <p:cNvPr id="1043" name="Google Shape;1043;p30"/>
            <p:cNvSpPr/>
            <p:nvPr/>
          </p:nvSpPr>
          <p:spPr>
            <a:xfrm>
              <a:off x="6695750" y="2891575"/>
              <a:ext cx="335100" cy="291075"/>
            </a:xfrm>
            <a:custGeom>
              <a:avLst/>
              <a:gdLst/>
              <a:ahLst/>
              <a:cxnLst/>
              <a:rect l="l" t="t" r="r" b="b"/>
              <a:pathLst>
                <a:path w="13404" h="11643" extrusionOk="0">
                  <a:moveTo>
                    <a:pt x="0" y="0"/>
                  </a:moveTo>
                  <a:cubicBezTo>
                    <a:pt x="0" y="0"/>
                    <a:pt x="0" y="85"/>
                    <a:pt x="14" y="241"/>
                  </a:cubicBezTo>
                  <a:lnTo>
                    <a:pt x="11643" y="11642"/>
                  </a:lnTo>
                  <a:cubicBezTo>
                    <a:pt x="11799" y="10790"/>
                    <a:pt x="13403" y="639"/>
                    <a:pt x="0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0"/>
            <p:cNvSpPr/>
            <p:nvPr/>
          </p:nvSpPr>
          <p:spPr>
            <a:xfrm>
              <a:off x="6696100" y="2897600"/>
              <a:ext cx="290725" cy="290500"/>
            </a:xfrm>
            <a:custGeom>
              <a:avLst/>
              <a:gdLst/>
              <a:ahLst/>
              <a:cxnLst/>
              <a:rect l="l" t="t" r="r" b="b"/>
              <a:pathLst>
                <a:path w="11629" h="11620" extrusionOk="0">
                  <a:moveTo>
                    <a:pt x="0" y="0"/>
                  </a:moveTo>
                  <a:lnTo>
                    <a:pt x="0" y="0"/>
                  </a:lnTo>
                  <a:cubicBezTo>
                    <a:pt x="146" y="1709"/>
                    <a:pt x="1366" y="11619"/>
                    <a:pt x="9699" y="11619"/>
                  </a:cubicBezTo>
                  <a:cubicBezTo>
                    <a:pt x="10300" y="11619"/>
                    <a:pt x="10938" y="11568"/>
                    <a:pt x="11614" y="11458"/>
                  </a:cubicBezTo>
                  <a:cubicBezTo>
                    <a:pt x="11614" y="11458"/>
                    <a:pt x="11614" y="11444"/>
                    <a:pt x="11629" y="114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0"/>
            <p:cNvSpPr/>
            <p:nvPr/>
          </p:nvSpPr>
          <p:spPr>
            <a:xfrm>
              <a:off x="7107475" y="2851100"/>
              <a:ext cx="239625" cy="410000"/>
            </a:xfrm>
            <a:custGeom>
              <a:avLst/>
              <a:gdLst/>
              <a:ahLst/>
              <a:cxnLst/>
              <a:rect l="l" t="t" r="r" b="b"/>
              <a:pathLst>
                <a:path w="9585" h="16400" extrusionOk="0">
                  <a:moveTo>
                    <a:pt x="1520" y="0"/>
                  </a:moveTo>
                  <a:cubicBezTo>
                    <a:pt x="1520" y="0"/>
                    <a:pt x="1449" y="57"/>
                    <a:pt x="1350" y="185"/>
                  </a:cubicBezTo>
                  <a:lnTo>
                    <a:pt x="1" y="16399"/>
                  </a:lnTo>
                  <a:cubicBezTo>
                    <a:pt x="768" y="15973"/>
                    <a:pt x="9585" y="10720"/>
                    <a:pt x="1520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0"/>
            <p:cNvSpPr/>
            <p:nvPr/>
          </p:nvSpPr>
          <p:spPr>
            <a:xfrm>
              <a:off x="6914025" y="2855350"/>
              <a:ext cx="226850" cy="406450"/>
            </a:xfrm>
            <a:custGeom>
              <a:avLst/>
              <a:gdLst/>
              <a:ahLst/>
              <a:cxnLst/>
              <a:rect l="l" t="t" r="r" b="b"/>
              <a:pathLst>
                <a:path w="9074" h="16258" extrusionOk="0">
                  <a:moveTo>
                    <a:pt x="9074" y="1"/>
                  </a:moveTo>
                  <a:cubicBezTo>
                    <a:pt x="7767" y="1293"/>
                    <a:pt x="1" y="9556"/>
                    <a:pt x="7682" y="16258"/>
                  </a:cubicBezTo>
                  <a:lnTo>
                    <a:pt x="7739" y="16229"/>
                  </a:lnTo>
                  <a:lnTo>
                    <a:pt x="9074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0"/>
            <p:cNvSpPr/>
            <p:nvPr/>
          </p:nvSpPr>
          <p:spPr>
            <a:xfrm>
              <a:off x="6966925" y="3155650"/>
              <a:ext cx="403950" cy="191350"/>
            </a:xfrm>
            <a:custGeom>
              <a:avLst/>
              <a:gdLst/>
              <a:ahLst/>
              <a:cxnLst/>
              <a:rect l="l" t="t" r="r" b="b"/>
              <a:pathLst>
                <a:path w="16158" h="7654" extrusionOk="0">
                  <a:moveTo>
                    <a:pt x="57" y="0"/>
                  </a:moveTo>
                  <a:lnTo>
                    <a:pt x="0" y="497"/>
                  </a:lnTo>
                  <a:lnTo>
                    <a:pt x="1236" y="3025"/>
                  </a:lnTo>
                  <a:cubicBezTo>
                    <a:pt x="1236" y="3025"/>
                    <a:pt x="1151" y="3351"/>
                    <a:pt x="412" y="3706"/>
                  </a:cubicBezTo>
                  <a:lnTo>
                    <a:pt x="1037" y="3891"/>
                  </a:lnTo>
                  <a:lnTo>
                    <a:pt x="1946" y="3692"/>
                  </a:lnTo>
                  <a:cubicBezTo>
                    <a:pt x="1946" y="3692"/>
                    <a:pt x="4686" y="4317"/>
                    <a:pt x="5438" y="4913"/>
                  </a:cubicBezTo>
                  <a:cubicBezTo>
                    <a:pt x="5424" y="4913"/>
                    <a:pt x="11685" y="7213"/>
                    <a:pt x="16087" y="7653"/>
                  </a:cubicBezTo>
                  <a:lnTo>
                    <a:pt x="16158" y="6972"/>
                  </a:lnTo>
                  <a:cubicBezTo>
                    <a:pt x="16158" y="6972"/>
                    <a:pt x="6958" y="5736"/>
                    <a:pt x="5595" y="3507"/>
                  </a:cubicBezTo>
                  <a:lnTo>
                    <a:pt x="5140" y="3635"/>
                  </a:lnTo>
                  <a:lnTo>
                    <a:pt x="5098" y="3947"/>
                  </a:lnTo>
                  <a:cubicBezTo>
                    <a:pt x="3848" y="3649"/>
                    <a:pt x="2641" y="3166"/>
                    <a:pt x="1534" y="2513"/>
                  </a:cubicBezTo>
                  <a:cubicBezTo>
                    <a:pt x="1534" y="2513"/>
                    <a:pt x="554" y="57"/>
                    <a:pt x="57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0"/>
            <p:cNvSpPr/>
            <p:nvPr/>
          </p:nvSpPr>
          <p:spPr>
            <a:xfrm>
              <a:off x="6675875" y="3308625"/>
              <a:ext cx="30175" cy="41550"/>
            </a:xfrm>
            <a:custGeom>
              <a:avLst/>
              <a:gdLst/>
              <a:ahLst/>
              <a:cxnLst/>
              <a:rect l="l" t="t" r="r" b="b"/>
              <a:pathLst>
                <a:path w="1207" h="1662" extrusionOk="0">
                  <a:moveTo>
                    <a:pt x="1207" y="1"/>
                  </a:moveTo>
                  <a:cubicBezTo>
                    <a:pt x="1008" y="72"/>
                    <a:pt x="795" y="171"/>
                    <a:pt x="596" y="256"/>
                  </a:cubicBezTo>
                  <a:lnTo>
                    <a:pt x="0" y="1264"/>
                  </a:lnTo>
                  <a:lnTo>
                    <a:pt x="14" y="1662"/>
                  </a:lnTo>
                  <a:cubicBezTo>
                    <a:pt x="312" y="1648"/>
                    <a:pt x="951" y="483"/>
                    <a:pt x="1207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0"/>
            <p:cNvSpPr/>
            <p:nvPr/>
          </p:nvSpPr>
          <p:spPr>
            <a:xfrm>
              <a:off x="6752900" y="3237475"/>
              <a:ext cx="246700" cy="53425"/>
            </a:xfrm>
            <a:custGeom>
              <a:avLst/>
              <a:gdLst/>
              <a:ahLst/>
              <a:cxnLst/>
              <a:rect l="l" t="t" r="r" b="b"/>
              <a:pathLst>
                <a:path w="9868" h="2137" extrusionOk="0">
                  <a:moveTo>
                    <a:pt x="9120" y="0"/>
                  </a:moveTo>
                  <a:cubicBezTo>
                    <a:pt x="7729" y="0"/>
                    <a:pt x="6350" y="84"/>
                    <a:pt x="4941" y="433"/>
                  </a:cubicBezTo>
                  <a:cubicBezTo>
                    <a:pt x="3890" y="674"/>
                    <a:pt x="2840" y="816"/>
                    <a:pt x="1803" y="958"/>
                  </a:cubicBezTo>
                  <a:cubicBezTo>
                    <a:pt x="1391" y="1058"/>
                    <a:pt x="1008" y="1214"/>
                    <a:pt x="653" y="1427"/>
                  </a:cubicBezTo>
                  <a:cubicBezTo>
                    <a:pt x="454" y="1640"/>
                    <a:pt x="241" y="1824"/>
                    <a:pt x="0" y="1981"/>
                  </a:cubicBezTo>
                  <a:cubicBezTo>
                    <a:pt x="355" y="1881"/>
                    <a:pt x="724" y="1810"/>
                    <a:pt x="1079" y="1753"/>
                  </a:cubicBezTo>
                  <a:lnTo>
                    <a:pt x="1079" y="2009"/>
                  </a:lnTo>
                  <a:lnTo>
                    <a:pt x="1434" y="2137"/>
                  </a:lnTo>
                  <a:cubicBezTo>
                    <a:pt x="2641" y="490"/>
                    <a:pt x="9868" y="106"/>
                    <a:pt x="9868" y="106"/>
                  </a:cubicBezTo>
                  <a:lnTo>
                    <a:pt x="9868" y="7"/>
                  </a:lnTo>
                  <a:cubicBezTo>
                    <a:pt x="9618" y="3"/>
                    <a:pt x="9369" y="0"/>
                    <a:pt x="9120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0"/>
            <p:cNvSpPr/>
            <p:nvPr/>
          </p:nvSpPr>
          <p:spPr>
            <a:xfrm>
              <a:off x="6688650" y="3227000"/>
              <a:ext cx="311300" cy="88050"/>
            </a:xfrm>
            <a:custGeom>
              <a:avLst/>
              <a:gdLst/>
              <a:ahLst/>
              <a:cxnLst/>
              <a:rect l="l" t="t" r="r" b="b"/>
              <a:pathLst>
                <a:path w="12452" h="3522" extrusionOk="0">
                  <a:moveTo>
                    <a:pt x="12438" y="0"/>
                  </a:moveTo>
                  <a:cubicBezTo>
                    <a:pt x="8988" y="57"/>
                    <a:pt x="3976" y="1448"/>
                    <a:pt x="3976" y="1448"/>
                  </a:cubicBezTo>
                  <a:cubicBezTo>
                    <a:pt x="3365" y="1860"/>
                    <a:pt x="1193" y="2187"/>
                    <a:pt x="1193" y="2187"/>
                  </a:cubicBezTo>
                  <a:lnTo>
                    <a:pt x="497" y="1974"/>
                  </a:lnTo>
                  <a:lnTo>
                    <a:pt x="0" y="2059"/>
                  </a:lnTo>
                  <a:cubicBezTo>
                    <a:pt x="554" y="2400"/>
                    <a:pt x="597" y="2655"/>
                    <a:pt x="597" y="2655"/>
                  </a:cubicBezTo>
                  <a:lnTo>
                    <a:pt x="85" y="3521"/>
                  </a:lnTo>
                  <a:cubicBezTo>
                    <a:pt x="284" y="3436"/>
                    <a:pt x="483" y="3351"/>
                    <a:pt x="696" y="3266"/>
                  </a:cubicBezTo>
                  <a:cubicBezTo>
                    <a:pt x="753" y="3138"/>
                    <a:pt x="795" y="3067"/>
                    <a:pt x="795" y="3067"/>
                  </a:cubicBezTo>
                  <a:cubicBezTo>
                    <a:pt x="1363" y="2783"/>
                    <a:pt x="1960" y="2556"/>
                    <a:pt x="2584" y="2400"/>
                  </a:cubicBezTo>
                  <a:cubicBezTo>
                    <a:pt x="2826" y="2243"/>
                    <a:pt x="3039" y="2059"/>
                    <a:pt x="3237" y="1846"/>
                  </a:cubicBezTo>
                  <a:cubicBezTo>
                    <a:pt x="3578" y="1633"/>
                    <a:pt x="3976" y="1477"/>
                    <a:pt x="4373" y="1377"/>
                  </a:cubicBezTo>
                  <a:cubicBezTo>
                    <a:pt x="5424" y="1235"/>
                    <a:pt x="6475" y="1093"/>
                    <a:pt x="7511" y="852"/>
                  </a:cubicBezTo>
                  <a:cubicBezTo>
                    <a:pt x="8955" y="509"/>
                    <a:pt x="10346" y="420"/>
                    <a:pt x="11767" y="420"/>
                  </a:cubicBezTo>
                  <a:cubicBezTo>
                    <a:pt x="11994" y="420"/>
                    <a:pt x="12223" y="422"/>
                    <a:pt x="12452" y="426"/>
                  </a:cubicBezTo>
                  <a:lnTo>
                    <a:pt x="12438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0"/>
            <p:cNvSpPr/>
            <p:nvPr/>
          </p:nvSpPr>
          <p:spPr>
            <a:xfrm>
              <a:off x="6505250" y="3138600"/>
              <a:ext cx="199750" cy="148450"/>
            </a:xfrm>
            <a:custGeom>
              <a:avLst/>
              <a:gdLst/>
              <a:ahLst/>
              <a:cxnLst/>
              <a:rect l="l" t="t" r="r" b="b"/>
              <a:pathLst>
                <a:path w="7990" h="5938" extrusionOk="0">
                  <a:moveTo>
                    <a:pt x="53" y="1"/>
                  </a:moveTo>
                  <a:cubicBezTo>
                    <a:pt x="39" y="494"/>
                    <a:pt x="1" y="5938"/>
                    <a:pt x="6602" y="5938"/>
                  </a:cubicBezTo>
                  <a:cubicBezTo>
                    <a:pt x="7035" y="5938"/>
                    <a:pt x="7497" y="5914"/>
                    <a:pt x="7989" y="5865"/>
                  </a:cubicBezTo>
                  <a:cubicBezTo>
                    <a:pt x="7989" y="5865"/>
                    <a:pt x="7975" y="5808"/>
                    <a:pt x="7961" y="5723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0"/>
            <p:cNvSpPr/>
            <p:nvPr/>
          </p:nvSpPr>
          <p:spPr>
            <a:xfrm>
              <a:off x="6506550" y="3129625"/>
              <a:ext cx="197725" cy="152050"/>
            </a:xfrm>
            <a:custGeom>
              <a:avLst/>
              <a:gdLst/>
              <a:ahLst/>
              <a:cxnLst/>
              <a:rect l="l" t="t" r="r" b="b"/>
              <a:pathLst>
                <a:path w="7909" h="6082" extrusionOk="0">
                  <a:moveTo>
                    <a:pt x="1974" y="1"/>
                  </a:moveTo>
                  <a:cubicBezTo>
                    <a:pt x="1374" y="1"/>
                    <a:pt x="718" y="102"/>
                    <a:pt x="1" y="331"/>
                  </a:cubicBezTo>
                  <a:cubicBezTo>
                    <a:pt x="1" y="346"/>
                    <a:pt x="1" y="346"/>
                    <a:pt x="1" y="360"/>
                  </a:cubicBezTo>
                  <a:lnTo>
                    <a:pt x="7909" y="6082"/>
                  </a:lnTo>
                  <a:cubicBezTo>
                    <a:pt x="7672" y="5148"/>
                    <a:pt x="6246" y="1"/>
                    <a:pt x="1974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0"/>
            <p:cNvSpPr/>
            <p:nvPr/>
          </p:nvSpPr>
          <p:spPr>
            <a:xfrm>
              <a:off x="6328375" y="3286250"/>
              <a:ext cx="359925" cy="226850"/>
            </a:xfrm>
            <a:custGeom>
              <a:avLst/>
              <a:gdLst/>
              <a:ahLst/>
              <a:cxnLst/>
              <a:rect l="l" t="t" r="r" b="b"/>
              <a:pathLst>
                <a:path w="14397" h="9074" extrusionOk="0">
                  <a:moveTo>
                    <a:pt x="9905" y="0"/>
                  </a:moveTo>
                  <a:cubicBezTo>
                    <a:pt x="6677" y="0"/>
                    <a:pt x="2489" y="1640"/>
                    <a:pt x="0" y="9017"/>
                  </a:cubicBezTo>
                  <a:cubicBezTo>
                    <a:pt x="0" y="9017"/>
                    <a:pt x="85" y="9045"/>
                    <a:pt x="242" y="9074"/>
                  </a:cubicBezTo>
                  <a:lnTo>
                    <a:pt x="14397" y="1023"/>
                  </a:lnTo>
                  <a:cubicBezTo>
                    <a:pt x="14069" y="857"/>
                    <a:pt x="12238" y="0"/>
                    <a:pt x="9905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0"/>
            <p:cNvSpPr/>
            <p:nvPr/>
          </p:nvSpPr>
          <p:spPr>
            <a:xfrm>
              <a:off x="6334400" y="3311825"/>
              <a:ext cx="354975" cy="209700"/>
            </a:xfrm>
            <a:custGeom>
              <a:avLst/>
              <a:gdLst/>
              <a:ahLst/>
              <a:cxnLst/>
              <a:rect l="l" t="t" r="r" b="b"/>
              <a:pathLst>
                <a:path w="14199" h="8388" extrusionOk="0">
                  <a:moveTo>
                    <a:pt x="14142" y="0"/>
                  </a:moveTo>
                  <a:lnTo>
                    <a:pt x="1" y="8051"/>
                  </a:lnTo>
                  <a:cubicBezTo>
                    <a:pt x="540" y="8157"/>
                    <a:pt x="1922" y="8388"/>
                    <a:pt x="3625" y="8388"/>
                  </a:cubicBezTo>
                  <a:cubicBezTo>
                    <a:pt x="7612" y="8388"/>
                    <a:pt x="13363" y="7122"/>
                    <a:pt x="14199" y="29"/>
                  </a:cubicBezTo>
                  <a:lnTo>
                    <a:pt x="14142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0"/>
            <p:cNvSpPr/>
            <p:nvPr/>
          </p:nvSpPr>
          <p:spPr>
            <a:xfrm>
              <a:off x="6966925" y="3155650"/>
              <a:ext cx="35525" cy="56100"/>
            </a:xfrm>
            <a:custGeom>
              <a:avLst/>
              <a:gdLst/>
              <a:ahLst/>
              <a:cxnLst/>
              <a:rect l="l" t="t" r="r" b="b"/>
              <a:pathLst>
                <a:path w="1421" h="2244" extrusionOk="0">
                  <a:moveTo>
                    <a:pt x="57" y="0"/>
                  </a:moveTo>
                  <a:lnTo>
                    <a:pt x="0" y="497"/>
                  </a:lnTo>
                  <a:lnTo>
                    <a:pt x="668" y="1860"/>
                  </a:lnTo>
                  <a:cubicBezTo>
                    <a:pt x="909" y="1988"/>
                    <a:pt x="1165" y="2116"/>
                    <a:pt x="1420" y="2244"/>
                  </a:cubicBezTo>
                  <a:cubicBezTo>
                    <a:pt x="1151" y="1591"/>
                    <a:pt x="455" y="43"/>
                    <a:pt x="57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0"/>
            <p:cNvSpPr/>
            <p:nvPr/>
          </p:nvSpPr>
          <p:spPr>
            <a:xfrm>
              <a:off x="7060625" y="3243325"/>
              <a:ext cx="310625" cy="90175"/>
            </a:xfrm>
            <a:custGeom>
              <a:avLst/>
              <a:gdLst/>
              <a:ahLst/>
              <a:cxnLst/>
              <a:rect l="l" t="t" r="r" b="b"/>
              <a:pathLst>
                <a:path w="12425" h="3607" extrusionOk="0">
                  <a:moveTo>
                    <a:pt x="1861" y="0"/>
                  </a:moveTo>
                  <a:lnTo>
                    <a:pt x="1406" y="128"/>
                  </a:lnTo>
                  <a:lnTo>
                    <a:pt x="1364" y="455"/>
                  </a:lnTo>
                  <a:cubicBezTo>
                    <a:pt x="909" y="341"/>
                    <a:pt x="455" y="199"/>
                    <a:pt x="1" y="43"/>
                  </a:cubicBezTo>
                  <a:lnTo>
                    <a:pt x="1" y="43"/>
                  </a:lnTo>
                  <a:cubicBezTo>
                    <a:pt x="285" y="270"/>
                    <a:pt x="540" y="540"/>
                    <a:pt x="767" y="824"/>
                  </a:cubicBezTo>
                  <a:cubicBezTo>
                    <a:pt x="1137" y="1136"/>
                    <a:pt x="1662" y="1335"/>
                    <a:pt x="2187" y="1534"/>
                  </a:cubicBezTo>
                  <a:cubicBezTo>
                    <a:pt x="3508" y="1818"/>
                    <a:pt x="4842" y="2116"/>
                    <a:pt x="6149" y="2542"/>
                  </a:cubicBezTo>
                  <a:cubicBezTo>
                    <a:pt x="8236" y="3237"/>
                    <a:pt x="10294" y="3450"/>
                    <a:pt x="12410" y="3607"/>
                  </a:cubicBezTo>
                  <a:lnTo>
                    <a:pt x="12424" y="3479"/>
                  </a:lnTo>
                  <a:cubicBezTo>
                    <a:pt x="12424" y="3479"/>
                    <a:pt x="3224" y="2229"/>
                    <a:pt x="1861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0"/>
            <p:cNvSpPr/>
            <p:nvPr/>
          </p:nvSpPr>
          <p:spPr>
            <a:xfrm>
              <a:off x="6976875" y="3202150"/>
              <a:ext cx="393300" cy="144850"/>
            </a:xfrm>
            <a:custGeom>
              <a:avLst/>
              <a:gdLst/>
              <a:ahLst/>
              <a:cxnLst/>
              <a:rect l="l" t="t" r="r" b="b"/>
              <a:pathLst>
                <a:path w="15732" h="5794" extrusionOk="0">
                  <a:moveTo>
                    <a:pt x="256" y="0"/>
                  </a:moveTo>
                  <a:lnTo>
                    <a:pt x="824" y="1165"/>
                  </a:lnTo>
                  <a:cubicBezTo>
                    <a:pt x="824" y="1165"/>
                    <a:pt x="738" y="1491"/>
                    <a:pt x="0" y="1846"/>
                  </a:cubicBezTo>
                  <a:lnTo>
                    <a:pt x="625" y="2031"/>
                  </a:lnTo>
                  <a:lnTo>
                    <a:pt x="1533" y="1832"/>
                  </a:lnTo>
                  <a:cubicBezTo>
                    <a:pt x="1533" y="1832"/>
                    <a:pt x="4274" y="2457"/>
                    <a:pt x="5026" y="3053"/>
                  </a:cubicBezTo>
                  <a:cubicBezTo>
                    <a:pt x="5026" y="3053"/>
                    <a:pt x="11287" y="5339"/>
                    <a:pt x="15675" y="5793"/>
                  </a:cubicBezTo>
                  <a:lnTo>
                    <a:pt x="15731" y="5239"/>
                  </a:lnTo>
                  <a:cubicBezTo>
                    <a:pt x="13630" y="5097"/>
                    <a:pt x="11571" y="4884"/>
                    <a:pt x="9484" y="4174"/>
                  </a:cubicBezTo>
                  <a:cubicBezTo>
                    <a:pt x="8178" y="3763"/>
                    <a:pt x="6858" y="3465"/>
                    <a:pt x="5523" y="3181"/>
                  </a:cubicBezTo>
                  <a:cubicBezTo>
                    <a:pt x="5012" y="2982"/>
                    <a:pt x="4487" y="2783"/>
                    <a:pt x="4103" y="2471"/>
                  </a:cubicBezTo>
                  <a:cubicBezTo>
                    <a:pt x="3876" y="2173"/>
                    <a:pt x="3621" y="1917"/>
                    <a:pt x="3337" y="1690"/>
                  </a:cubicBezTo>
                  <a:cubicBezTo>
                    <a:pt x="2570" y="1420"/>
                    <a:pt x="1817" y="1079"/>
                    <a:pt x="1122" y="653"/>
                  </a:cubicBezTo>
                  <a:cubicBezTo>
                    <a:pt x="1122" y="653"/>
                    <a:pt x="1079" y="554"/>
                    <a:pt x="1008" y="384"/>
                  </a:cubicBezTo>
                  <a:cubicBezTo>
                    <a:pt x="753" y="256"/>
                    <a:pt x="497" y="128"/>
                    <a:pt x="256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0"/>
            <p:cNvSpPr/>
            <p:nvPr/>
          </p:nvSpPr>
          <p:spPr>
            <a:xfrm>
              <a:off x="6747575" y="3242475"/>
              <a:ext cx="385125" cy="192175"/>
            </a:xfrm>
            <a:custGeom>
              <a:avLst/>
              <a:gdLst/>
              <a:ahLst/>
              <a:cxnLst/>
              <a:rect l="l" t="t" r="r" b="b"/>
              <a:pathLst>
                <a:path w="15405" h="7687" extrusionOk="0">
                  <a:moveTo>
                    <a:pt x="9793" y="0"/>
                  </a:moveTo>
                  <a:cubicBezTo>
                    <a:pt x="6779" y="0"/>
                    <a:pt x="3072" y="1559"/>
                    <a:pt x="0" y="7588"/>
                  </a:cubicBezTo>
                  <a:cubicBezTo>
                    <a:pt x="0" y="7588"/>
                    <a:pt x="85" y="7630"/>
                    <a:pt x="241" y="7687"/>
                  </a:cubicBezTo>
                  <a:lnTo>
                    <a:pt x="15405" y="1752"/>
                  </a:lnTo>
                  <a:cubicBezTo>
                    <a:pt x="15046" y="1506"/>
                    <a:pt x="12754" y="0"/>
                    <a:pt x="9793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0"/>
            <p:cNvSpPr/>
            <p:nvPr/>
          </p:nvSpPr>
          <p:spPr>
            <a:xfrm>
              <a:off x="6753600" y="3286275"/>
              <a:ext cx="380175" cy="174100"/>
            </a:xfrm>
            <a:custGeom>
              <a:avLst/>
              <a:gdLst/>
              <a:ahLst/>
              <a:cxnLst/>
              <a:rect l="l" t="t" r="r" b="b"/>
              <a:pathLst>
                <a:path w="15207" h="6964" extrusionOk="0">
                  <a:moveTo>
                    <a:pt x="15164" y="0"/>
                  </a:moveTo>
                  <a:lnTo>
                    <a:pt x="0" y="5935"/>
                  </a:lnTo>
                  <a:cubicBezTo>
                    <a:pt x="748" y="6192"/>
                    <a:pt x="3193" y="6963"/>
                    <a:pt x="5942" y="6963"/>
                  </a:cubicBezTo>
                  <a:cubicBezTo>
                    <a:pt x="9560" y="6963"/>
                    <a:pt x="13706" y="5628"/>
                    <a:pt x="15207" y="29"/>
                  </a:cubicBezTo>
                  <a:lnTo>
                    <a:pt x="15164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30"/>
          <p:cNvGrpSpPr/>
          <p:nvPr/>
        </p:nvGrpSpPr>
        <p:grpSpPr>
          <a:xfrm rot="815271">
            <a:off x="-490591" y="338788"/>
            <a:ext cx="1220393" cy="830077"/>
            <a:chOff x="5108400" y="1920800"/>
            <a:chExt cx="979550" cy="666250"/>
          </a:xfrm>
        </p:grpSpPr>
        <p:sp>
          <p:nvSpPr>
            <p:cNvPr id="1061" name="Google Shape;1061;p30"/>
            <p:cNvSpPr/>
            <p:nvPr/>
          </p:nvSpPr>
          <p:spPr>
            <a:xfrm>
              <a:off x="5357575" y="1920800"/>
              <a:ext cx="730375" cy="650950"/>
            </a:xfrm>
            <a:custGeom>
              <a:avLst/>
              <a:gdLst/>
              <a:ahLst/>
              <a:cxnLst/>
              <a:rect l="l" t="t" r="r" b="b"/>
              <a:pathLst>
                <a:path w="29215" h="26038" extrusionOk="0">
                  <a:moveTo>
                    <a:pt x="24888" y="1"/>
                  </a:moveTo>
                  <a:cubicBezTo>
                    <a:pt x="21608" y="1"/>
                    <a:pt x="21559" y="5028"/>
                    <a:pt x="20332" y="5764"/>
                  </a:cubicBezTo>
                  <a:cubicBezTo>
                    <a:pt x="20105" y="5900"/>
                    <a:pt x="19908" y="5963"/>
                    <a:pt x="19739" y="5963"/>
                  </a:cubicBezTo>
                  <a:cubicBezTo>
                    <a:pt x="18955" y="5963"/>
                    <a:pt x="18766" y="4610"/>
                    <a:pt x="18941" y="2882"/>
                  </a:cubicBezTo>
                  <a:cubicBezTo>
                    <a:pt x="19096" y="1454"/>
                    <a:pt x="18707" y="538"/>
                    <a:pt x="17904" y="538"/>
                  </a:cubicBezTo>
                  <a:cubicBezTo>
                    <a:pt x="17534" y="538"/>
                    <a:pt x="17075" y="733"/>
                    <a:pt x="16541" y="1164"/>
                  </a:cubicBezTo>
                  <a:cubicBezTo>
                    <a:pt x="14852" y="2527"/>
                    <a:pt x="16555" y="6247"/>
                    <a:pt x="15476" y="6942"/>
                  </a:cubicBezTo>
                  <a:cubicBezTo>
                    <a:pt x="15300" y="7055"/>
                    <a:pt x="15132" y="7110"/>
                    <a:pt x="14976" y="7110"/>
                  </a:cubicBezTo>
                  <a:cubicBezTo>
                    <a:pt x="14162" y="7110"/>
                    <a:pt x="13633" y="5631"/>
                    <a:pt x="13574" y="3024"/>
                  </a:cubicBezTo>
                  <a:cubicBezTo>
                    <a:pt x="13533" y="1231"/>
                    <a:pt x="12772" y="257"/>
                    <a:pt x="11836" y="257"/>
                  </a:cubicBezTo>
                  <a:cubicBezTo>
                    <a:pt x="11141" y="257"/>
                    <a:pt x="10349" y="793"/>
                    <a:pt x="9684" y="1930"/>
                  </a:cubicBezTo>
                  <a:cubicBezTo>
                    <a:pt x="8122" y="4600"/>
                    <a:pt x="10550" y="9881"/>
                    <a:pt x="9854" y="10747"/>
                  </a:cubicBezTo>
                  <a:cubicBezTo>
                    <a:pt x="9676" y="10968"/>
                    <a:pt x="9506" y="11070"/>
                    <a:pt x="9338" y="11070"/>
                  </a:cubicBezTo>
                  <a:cubicBezTo>
                    <a:pt x="8847" y="11070"/>
                    <a:pt x="8373" y="10202"/>
                    <a:pt x="7781" y="8902"/>
                  </a:cubicBezTo>
                  <a:cubicBezTo>
                    <a:pt x="7224" y="7646"/>
                    <a:pt x="6328" y="5256"/>
                    <a:pt x="4819" y="5256"/>
                  </a:cubicBezTo>
                  <a:cubicBezTo>
                    <a:pt x="4212" y="5256"/>
                    <a:pt x="3506" y="5643"/>
                    <a:pt x="2684" y="6644"/>
                  </a:cubicBezTo>
                  <a:cubicBezTo>
                    <a:pt x="1" y="9924"/>
                    <a:pt x="5083" y="19650"/>
                    <a:pt x="5737" y="20871"/>
                  </a:cubicBezTo>
                  <a:lnTo>
                    <a:pt x="5808" y="20998"/>
                  </a:lnTo>
                  <a:lnTo>
                    <a:pt x="10479" y="24377"/>
                  </a:lnTo>
                  <a:cubicBezTo>
                    <a:pt x="11972" y="25535"/>
                    <a:pt x="13870" y="26037"/>
                    <a:pt x="15533" y="26037"/>
                  </a:cubicBezTo>
                  <a:cubicBezTo>
                    <a:pt x="16889" y="26037"/>
                    <a:pt x="18089" y="25703"/>
                    <a:pt x="18785" y="25116"/>
                  </a:cubicBezTo>
                  <a:cubicBezTo>
                    <a:pt x="20332" y="23810"/>
                    <a:pt x="18657" y="22674"/>
                    <a:pt x="17422" y="21467"/>
                  </a:cubicBezTo>
                  <a:cubicBezTo>
                    <a:pt x="16433" y="20490"/>
                    <a:pt x="16738" y="19764"/>
                    <a:pt x="18193" y="19764"/>
                  </a:cubicBezTo>
                  <a:cubicBezTo>
                    <a:pt x="18535" y="19764"/>
                    <a:pt x="18941" y="19804"/>
                    <a:pt x="19409" y="19891"/>
                  </a:cubicBezTo>
                  <a:cubicBezTo>
                    <a:pt x="19867" y="19975"/>
                    <a:pt x="20378" y="20020"/>
                    <a:pt x="20909" y="20020"/>
                  </a:cubicBezTo>
                  <a:cubicBezTo>
                    <a:pt x="23232" y="20020"/>
                    <a:pt x="25936" y="19166"/>
                    <a:pt x="26168" y="17051"/>
                  </a:cubicBezTo>
                  <a:cubicBezTo>
                    <a:pt x="26466" y="14439"/>
                    <a:pt x="23867" y="15717"/>
                    <a:pt x="22448" y="14595"/>
                  </a:cubicBezTo>
                  <a:cubicBezTo>
                    <a:pt x="21215" y="13599"/>
                    <a:pt x="22592" y="12800"/>
                    <a:pt x="24261" y="12800"/>
                  </a:cubicBezTo>
                  <a:cubicBezTo>
                    <a:pt x="24495" y="12800"/>
                    <a:pt x="24735" y="12815"/>
                    <a:pt x="24975" y="12849"/>
                  </a:cubicBezTo>
                  <a:cubicBezTo>
                    <a:pt x="25130" y="12870"/>
                    <a:pt x="25287" y="12881"/>
                    <a:pt x="25445" y="12881"/>
                  </a:cubicBezTo>
                  <a:cubicBezTo>
                    <a:pt x="27272" y="12881"/>
                    <a:pt x="29214" y="11492"/>
                    <a:pt x="29149" y="9768"/>
                  </a:cubicBezTo>
                  <a:cubicBezTo>
                    <a:pt x="29123" y="9066"/>
                    <a:pt x="28723" y="8838"/>
                    <a:pt x="28161" y="8838"/>
                  </a:cubicBezTo>
                  <a:cubicBezTo>
                    <a:pt x="27223" y="8838"/>
                    <a:pt x="25831" y="9473"/>
                    <a:pt x="24961" y="9597"/>
                  </a:cubicBezTo>
                  <a:cubicBezTo>
                    <a:pt x="24900" y="9607"/>
                    <a:pt x="24842" y="9611"/>
                    <a:pt x="24786" y="9611"/>
                  </a:cubicBezTo>
                  <a:cubicBezTo>
                    <a:pt x="23577" y="9611"/>
                    <a:pt x="23556" y="7454"/>
                    <a:pt x="25742" y="5608"/>
                  </a:cubicBezTo>
                  <a:cubicBezTo>
                    <a:pt x="28042" y="3691"/>
                    <a:pt x="29021" y="496"/>
                    <a:pt x="25316" y="28"/>
                  </a:cubicBezTo>
                  <a:cubicBezTo>
                    <a:pt x="25167" y="10"/>
                    <a:pt x="25024" y="1"/>
                    <a:pt x="24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0"/>
            <p:cNvSpPr/>
            <p:nvPr/>
          </p:nvSpPr>
          <p:spPr>
            <a:xfrm>
              <a:off x="5108400" y="1932125"/>
              <a:ext cx="915800" cy="654925"/>
            </a:xfrm>
            <a:custGeom>
              <a:avLst/>
              <a:gdLst/>
              <a:ahLst/>
              <a:cxnLst/>
              <a:rect l="l" t="t" r="r" b="b"/>
              <a:pathLst>
                <a:path w="36632" h="26197" fill="none" extrusionOk="0">
                  <a:moveTo>
                    <a:pt x="0" y="21852"/>
                  </a:moveTo>
                  <a:cubicBezTo>
                    <a:pt x="0" y="21852"/>
                    <a:pt x="2315" y="26196"/>
                    <a:pt x="13162" y="21908"/>
                  </a:cubicBezTo>
                  <a:cubicBezTo>
                    <a:pt x="24024" y="17606"/>
                    <a:pt x="28311" y="11501"/>
                    <a:pt x="29973" y="8008"/>
                  </a:cubicBezTo>
                  <a:cubicBezTo>
                    <a:pt x="31648" y="4516"/>
                    <a:pt x="34189" y="327"/>
                    <a:pt x="36631" y="1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0"/>
            <p:cNvSpPr/>
            <p:nvPr/>
          </p:nvSpPr>
          <p:spPr>
            <a:xfrm>
              <a:off x="5792400" y="2169250"/>
              <a:ext cx="291425" cy="63550"/>
            </a:xfrm>
            <a:custGeom>
              <a:avLst/>
              <a:gdLst/>
              <a:ahLst/>
              <a:cxnLst/>
              <a:rect l="l" t="t" r="r" b="b"/>
              <a:pathLst>
                <a:path w="11657" h="2542" fill="none" extrusionOk="0">
                  <a:moveTo>
                    <a:pt x="0" y="2542"/>
                  </a:moveTo>
                  <a:cubicBezTo>
                    <a:pt x="0" y="2542"/>
                    <a:pt x="1746" y="710"/>
                    <a:pt x="4089" y="696"/>
                  </a:cubicBezTo>
                  <a:cubicBezTo>
                    <a:pt x="6418" y="696"/>
                    <a:pt x="8945" y="1903"/>
                    <a:pt x="11657" y="0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0"/>
            <p:cNvSpPr/>
            <p:nvPr/>
          </p:nvSpPr>
          <p:spPr>
            <a:xfrm>
              <a:off x="5769325" y="1941000"/>
              <a:ext cx="55025" cy="281150"/>
            </a:xfrm>
            <a:custGeom>
              <a:avLst/>
              <a:gdLst/>
              <a:ahLst/>
              <a:cxnLst/>
              <a:rect l="l" t="t" r="r" b="b"/>
              <a:pathLst>
                <a:path w="2201" h="11246" fill="none" extrusionOk="0">
                  <a:moveTo>
                    <a:pt x="625" y="1"/>
                  </a:moveTo>
                  <a:cubicBezTo>
                    <a:pt x="100" y="1321"/>
                    <a:pt x="0" y="2769"/>
                    <a:pt x="341" y="4147"/>
                  </a:cubicBezTo>
                  <a:cubicBezTo>
                    <a:pt x="895" y="6404"/>
                    <a:pt x="2201" y="9400"/>
                    <a:pt x="1150" y="11246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0"/>
            <p:cNvSpPr/>
            <p:nvPr/>
          </p:nvSpPr>
          <p:spPr>
            <a:xfrm>
              <a:off x="5702950" y="2298450"/>
              <a:ext cx="297100" cy="107925"/>
            </a:xfrm>
            <a:custGeom>
              <a:avLst/>
              <a:gdLst/>
              <a:ahLst/>
              <a:cxnLst/>
              <a:rect l="l" t="t" r="r" b="b"/>
              <a:pathLst>
                <a:path w="11884" h="4317" fill="none" extrusionOk="0">
                  <a:moveTo>
                    <a:pt x="0" y="980"/>
                  </a:moveTo>
                  <a:cubicBezTo>
                    <a:pt x="0" y="980"/>
                    <a:pt x="2669" y="0"/>
                    <a:pt x="4544" y="1562"/>
                  </a:cubicBezTo>
                  <a:cubicBezTo>
                    <a:pt x="6418" y="3124"/>
                    <a:pt x="9399" y="4316"/>
                    <a:pt x="11884" y="3195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0"/>
            <p:cNvSpPr/>
            <p:nvPr/>
          </p:nvSpPr>
          <p:spPr>
            <a:xfrm>
              <a:off x="5569125" y="2414875"/>
              <a:ext cx="258775" cy="146600"/>
            </a:xfrm>
            <a:custGeom>
              <a:avLst/>
              <a:gdLst/>
              <a:ahLst/>
              <a:cxnLst/>
              <a:rect l="l" t="t" r="r" b="b"/>
              <a:pathLst>
                <a:path w="10351" h="5864" fill="none" extrusionOk="0">
                  <a:moveTo>
                    <a:pt x="1" y="99"/>
                  </a:moveTo>
                  <a:cubicBezTo>
                    <a:pt x="1" y="99"/>
                    <a:pt x="3422" y="0"/>
                    <a:pt x="5339" y="2187"/>
                  </a:cubicBezTo>
                  <a:cubicBezTo>
                    <a:pt x="7256" y="4373"/>
                    <a:pt x="8207" y="5864"/>
                    <a:pt x="10351" y="5424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0"/>
            <p:cNvSpPr/>
            <p:nvPr/>
          </p:nvSpPr>
          <p:spPr>
            <a:xfrm>
              <a:off x="5600725" y="1930000"/>
              <a:ext cx="120700" cy="412125"/>
            </a:xfrm>
            <a:custGeom>
              <a:avLst/>
              <a:gdLst/>
              <a:ahLst/>
              <a:cxnLst/>
              <a:rect l="l" t="t" r="r" b="b"/>
              <a:pathLst>
                <a:path w="4828" h="16485" fill="none" extrusionOk="0">
                  <a:moveTo>
                    <a:pt x="3337" y="16484"/>
                  </a:moveTo>
                  <a:cubicBezTo>
                    <a:pt x="3337" y="16484"/>
                    <a:pt x="4828" y="14000"/>
                    <a:pt x="3095" y="9868"/>
                  </a:cubicBezTo>
                  <a:cubicBezTo>
                    <a:pt x="1377" y="5737"/>
                    <a:pt x="0" y="2116"/>
                    <a:pt x="2158" y="1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0"/>
            <p:cNvSpPr/>
            <p:nvPr/>
          </p:nvSpPr>
          <p:spPr>
            <a:xfrm>
              <a:off x="5434250" y="2053525"/>
              <a:ext cx="157975" cy="378400"/>
            </a:xfrm>
            <a:custGeom>
              <a:avLst/>
              <a:gdLst/>
              <a:ahLst/>
              <a:cxnLst/>
              <a:rect l="l" t="t" r="r" b="b"/>
              <a:pathLst>
                <a:path w="6319" h="15136" fill="none" extrusionOk="0">
                  <a:moveTo>
                    <a:pt x="1647" y="1"/>
                  </a:moveTo>
                  <a:cubicBezTo>
                    <a:pt x="1647" y="1"/>
                    <a:pt x="0" y="2002"/>
                    <a:pt x="1747" y="5055"/>
                  </a:cubicBezTo>
                  <a:cubicBezTo>
                    <a:pt x="3479" y="8122"/>
                    <a:pt x="6318" y="13773"/>
                    <a:pt x="4217" y="15136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_2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31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71" name="Google Shape;1071;p31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72" name="Google Shape;1072;p31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73" name="Google Shape;1073;p31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74" name="Google Shape;1074;p31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75" name="Google Shape;1075;p31"/>
          <p:cNvSpPr txBox="1">
            <a:spLocks noGrp="1"/>
          </p:cNvSpPr>
          <p:nvPr>
            <p:ph type="ctrTitle"/>
          </p:nvPr>
        </p:nvSpPr>
        <p:spPr>
          <a:xfrm flipH="1">
            <a:off x="4159175" y="-64125"/>
            <a:ext cx="44223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076" name="Google Shape;1076;p31"/>
          <p:cNvSpPr txBox="1">
            <a:spLocks noGrp="1"/>
          </p:cNvSpPr>
          <p:nvPr>
            <p:ph type="subTitle" idx="1"/>
          </p:nvPr>
        </p:nvSpPr>
        <p:spPr>
          <a:xfrm flipH="1">
            <a:off x="4721525" y="1952583"/>
            <a:ext cx="3297600" cy="15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7" name="Google Shape;1077;p31"/>
          <p:cNvSpPr txBox="1"/>
          <p:nvPr/>
        </p:nvSpPr>
        <p:spPr>
          <a:xfrm>
            <a:off x="4795475" y="3836347"/>
            <a:ext cx="31497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CREDITS: This presentation template was created by </a:t>
            </a:r>
            <a:r>
              <a:rPr lang="es" sz="1000">
                <a:solidFill>
                  <a:schemeClr val="dk1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s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, including icons by </a:t>
            </a:r>
            <a:r>
              <a:rPr lang="es" sz="1000">
                <a:solidFill>
                  <a:schemeClr val="dk1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, and infographics &amp; images by </a:t>
            </a:r>
            <a:r>
              <a:rPr lang="es" sz="1000">
                <a:solidFill>
                  <a:schemeClr val="dk1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s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CAPTION_ONLY_1"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32"/>
          <p:cNvSpPr txBox="1">
            <a:spLocks noGrp="1"/>
          </p:cNvSpPr>
          <p:nvPr>
            <p:ph type="subTitle" idx="1"/>
          </p:nvPr>
        </p:nvSpPr>
        <p:spPr>
          <a:xfrm flipH="1">
            <a:off x="605775" y="380325"/>
            <a:ext cx="3080400" cy="4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2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2"/>
                </a:solidFill>
                <a:latin typeface="Poiret One"/>
                <a:ea typeface="Poiret One"/>
                <a:cs typeface="Poiret One"/>
                <a:sym typeface="Poiret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2"/>
                </a:solidFill>
                <a:latin typeface="Poiret One"/>
                <a:ea typeface="Poiret One"/>
                <a:cs typeface="Poiret One"/>
                <a:sym typeface="Poiret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2"/>
                </a:solidFill>
                <a:latin typeface="Poiret One"/>
                <a:ea typeface="Poiret One"/>
                <a:cs typeface="Poiret One"/>
                <a:sym typeface="Poiret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2"/>
                </a:solidFill>
                <a:latin typeface="Poiret One"/>
                <a:ea typeface="Poiret One"/>
                <a:cs typeface="Poiret One"/>
                <a:sym typeface="Poiret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2"/>
                </a:solidFill>
                <a:latin typeface="Poiret One"/>
                <a:ea typeface="Poiret One"/>
                <a:cs typeface="Poiret One"/>
                <a:sym typeface="Poiret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2"/>
                </a:solidFill>
                <a:latin typeface="Poiret One"/>
                <a:ea typeface="Poiret One"/>
                <a:cs typeface="Poiret One"/>
                <a:sym typeface="Poiret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2"/>
                </a:solidFill>
                <a:latin typeface="Poiret One"/>
                <a:ea typeface="Poiret One"/>
                <a:cs typeface="Poiret One"/>
                <a:sym typeface="Poiret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2"/>
                </a:solidFill>
                <a:latin typeface="Poiret One"/>
                <a:ea typeface="Poiret One"/>
                <a:cs typeface="Poiret One"/>
                <a:sym typeface="Poiret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hort text">
  <p:cSld name="CUSTOM_19"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33"/>
          <p:cNvSpPr/>
          <p:nvPr/>
        </p:nvSpPr>
        <p:spPr>
          <a:xfrm rot="2559118" flipH="1">
            <a:off x="-1970792" y="2304286"/>
            <a:ext cx="5279270" cy="3463969"/>
          </a:xfrm>
          <a:custGeom>
            <a:avLst/>
            <a:gdLst/>
            <a:ahLst/>
            <a:cxnLst/>
            <a:rect l="l" t="t" r="r" b="b"/>
            <a:pathLst>
              <a:path w="119251" h="78246" extrusionOk="0">
                <a:moveTo>
                  <a:pt x="41005" y="1"/>
                </a:moveTo>
                <a:cubicBezTo>
                  <a:pt x="20034" y="1"/>
                  <a:pt x="4445" y="28141"/>
                  <a:pt x="4445" y="28141"/>
                </a:cubicBezTo>
                <a:cubicBezTo>
                  <a:pt x="1" y="60200"/>
                  <a:pt x="17266" y="74427"/>
                  <a:pt x="33210" y="74427"/>
                </a:cubicBezTo>
                <a:cubicBezTo>
                  <a:pt x="38378" y="74427"/>
                  <a:pt x="43419" y="72922"/>
                  <a:pt x="47536" y="70039"/>
                </a:cubicBezTo>
                <a:cubicBezTo>
                  <a:pt x="50915" y="67683"/>
                  <a:pt x="53556" y="66675"/>
                  <a:pt x="56083" y="66675"/>
                </a:cubicBezTo>
                <a:cubicBezTo>
                  <a:pt x="60598" y="66675"/>
                  <a:pt x="64787" y="69883"/>
                  <a:pt x="72127" y="74483"/>
                </a:cubicBezTo>
                <a:cubicBezTo>
                  <a:pt x="76003" y="76897"/>
                  <a:pt x="81285" y="78246"/>
                  <a:pt x="86808" y="78246"/>
                </a:cubicBezTo>
                <a:cubicBezTo>
                  <a:pt x="97698" y="78246"/>
                  <a:pt x="109581" y="73049"/>
                  <a:pt x="113585" y="60711"/>
                </a:cubicBezTo>
                <a:cubicBezTo>
                  <a:pt x="119250" y="43248"/>
                  <a:pt x="103845" y="26537"/>
                  <a:pt x="86084" y="26537"/>
                </a:cubicBezTo>
                <a:cubicBezTo>
                  <a:pt x="84891" y="26537"/>
                  <a:pt x="83698" y="26608"/>
                  <a:pt x="82520" y="26764"/>
                </a:cubicBezTo>
                <a:cubicBezTo>
                  <a:pt x="81313" y="26920"/>
                  <a:pt x="80092" y="27005"/>
                  <a:pt x="78871" y="27020"/>
                </a:cubicBezTo>
                <a:cubicBezTo>
                  <a:pt x="64460" y="27020"/>
                  <a:pt x="70878" y="12765"/>
                  <a:pt x="52903" y="3138"/>
                </a:cubicBezTo>
                <a:cubicBezTo>
                  <a:pt x="48800" y="938"/>
                  <a:pt x="44810" y="1"/>
                  <a:pt x="41005" y="1"/>
                </a:cubicBezTo>
                <a:close/>
              </a:path>
            </a:pathLst>
          </a:custGeom>
          <a:solidFill>
            <a:srgbClr val="9ABBDB">
              <a:alpha val="2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3"/>
          <p:cNvSpPr/>
          <p:nvPr/>
        </p:nvSpPr>
        <p:spPr>
          <a:xfrm rot="6795428" flipH="1">
            <a:off x="6009967" y="2125865"/>
            <a:ext cx="5822744" cy="3820644"/>
          </a:xfrm>
          <a:custGeom>
            <a:avLst/>
            <a:gdLst/>
            <a:ahLst/>
            <a:cxnLst/>
            <a:rect l="l" t="t" r="r" b="b"/>
            <a:pathLst>
              <a:path w="119251" h="78246" extrusionOk="0">
                <a:moveTo>
                  <a:pt x="41005" y="1"/>
                </a:moveTo>
                <a:cubicBezTo>
                  <a:pt x="20034" y="1"/>
                  <a:pt x="4445" y="28141"/>
                  <a:pt x="4445" y="28141"/>
                </a:cubicBezTo>
                <a:cubicBezTo>
                  <a:pt x="1" y="60200"/>
                  <a:pt x="17266" y="74427"/>
                  <a:pt x="33210" y="74427"/>
                </a:cubicBezTo>
                <a:cubicBezTo>
                  <a:pt x="38378" y="74427"/>
                  <a:pt x="43419" y="72922"/>
                  <a:pt x="47536" y="70039"/>
                </a:cubicBezTo>
                <a:cubicBezTo>
                  <a:pt x="50915" y="67683"/>
                  <a:pt x="53556" y="66675"/>
                  <a:pt x="56083" y="66675"/>
                </a:cubicBezTo>
                <a:cubicBezTo>
                  <a:pt x="60598" y="66675"/>
                  <a:pt x="64787" y="69883"/>
                  <a:pt x="72127" y="74483"/>
                </a:cubicBezTo>
                <a:cubicBezTo>
                  <a:pt x="76003" y="76897"/>
                  <a:pt x="81285" y="78246"/>
                  <a:pt x="86808" y="78246"/>
                </a:cubicBezTo>
                <a:cubicBezTo>
                  <a:pt x="97698" y="78246"/>
                  <a:pt x="109581" y="73049"/>
                  <a:pt x="113585" y="60711"/>
                </a:cubicBezTo>
                <a:cubicBezTo>
                  <a:pt x="119250" y="43248"/>
                  <a:pt x="103845" y="26537"/>
                  <a:pt x="86084" y="26537"/>
                </a:cubicBezTo>
                <a:cubicBezTo>
                  <a:pt x="84891" y="26537"/>
                  <a:pt x="83698" y="26608"/>
                  <a:pt x="82520" y="26764"/>
                </a:cubicBezTo>
                <a:cubicBezTo>
                  <a:pt x="81313" y="26920"/>
                  <a:pt x="80092" y="27005"/>
                  <a:pt x="78871" y="27020"/>
                </a:cubicBezTo>
                <a:cubicBezTo>
                  <a:pt x="64460" y="27020"/>
                  <a:pt x="70878" y="12765"/>
                  <a:pt x="52903" y="3138"/>
                </a:cubicBezTo>
                <a:cubicBezTo>
                  <a:pt x="48800" y="938"/>
                  <a:pt x="44810" y="1"/>
                  <a:pt x="41005" y="1"/>
                </a:cubicBezTo>
                <a:close/>
              </a:path>
            </a:pathLst>
          </a:custGeom>
          <a:solidFill>
            <a:srgbClr val="9ABBDB">
              <a:alpha val="2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3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84" name="Google Shape;1084;p33"/>
          <p:cNvSpPr txBox="1">
            <a:spLocks noGrp="1"/>
          </p:cNvSpPr>
          <p:nvPr>
            <p:ph type="subTitle" idx="1"/>
          </p:nvPr>
        </p:nvSpPr>
        <p:spPr>
          <a:xfrm>
            <a:off x="3493950" y="2058050"/>
            <a:ext cx="2156100" cy="14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Poiret One"/>
              <a:buNone/>
              <a:defRPr sz="2800" b="1">
                <a:solidFill>
                  <a:schemeClr val="accent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Poiret One"/>
              <a:buNone/>
              <a:defRPr sz="2800" b="1">
                <a:solidFill>
                  <a:schemeClr val="accent1"/>
                </a:solidFill>
                <a:latin typeface="Poiret One"/>
                <a:ea typeface="Poiret One"/>
                <a:cs typeface="Poiret One"/>
                <a:sym typeface="Poire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Poiret One"/>
              <a:buNone/>
              <a:defRPr sz="2800" b="1">
                <a:solidFill>
                  <a:schemeClr val="accent1"/>
                </a:solidFill>
                <a:latin typeface="Poiret One"/>
                <a:ea typeface="Poiret One"/>
                <a:cs typeface="Poiret One"/>
                <a:sym typeface="Poire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Poiret One"/>
              <a:buNone/>
              <a:defRPr sz="2800" b="1">
                <a:solidFill>
                  <a:schemeClr val="accent1"/>
                </a:solidFill>
                <a:latin typeface="Poiret One"/>
                <a:ea typeface="Poiret One"/>
                <a:cs typeface="Poiret One"/>
                <a:sym typeface="Poire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Poiret One"/>
              <a:buNone/>
              <a:defRPr sz="2800" b="1">
                <a:solidFill>
                  <a:schemeClr val="accent1"/>
                </a:solidFill>
                <a:latin typeface="Poiret One"/>
                <a:ea typeface="Poiret One"/>
                <a:cs typeface="Poiret One"/>
                <a:sym typeface="Poire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Poiret One"/>
              <a:buNone/>
              <a:defRPr sz="2800" b="1">
                <a:solidFill>
                  <a:schemeClr val="accent1"/>
                </a:solidFill>
                <a:latin typeface="Poiret One"/>
                <a:ea typeface="Poiret One"/>
                <a:cs typeface="Poiret One"/>
                <a:sym typeface="Poire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Poiret One"/>
              <a:buNone/>
              <a:defRPr sz="2800" b="1">
                <a:solidFill>
                  <a:schemeClr val="accent1"/>
                </a:solidFill>
                <a:latin typeface="Poiret One"/>
                <a:ea typeface="Poiret One"/>
                <a:cs typeface="Poiret One"/>
                <a:sym typeface="Poire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Poiret One"/>
              <a:buNone/>
              <a:defRPr sz="2800" b="1">
                <a:solidFill>
                  <a:schemeClr val="accent1"/>
                </a:solidFill>
                <a:latin typeface="Poiret One"/>
                <a:ea typeface="Poiret One"/>
                <a:cs typeface="Poiret One"/>
                <a:sym typeface="Poire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Poiret One"/>
              <a:buNone/>
              <a:defRPr sz="2800" b="1">
                <a:solidFill>
                  <a:schemeClr val="accent1"/>
                </a:solidFill>
                <a:latin typeface="Poiret One"/>
                <a:ea typeface="Poiret One"/>
                <a:cs typeface="Poiret One"/>
                <a:sym typeface="Poiret One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"/>
              <a:buChar char="●"/>
              <a:defRPr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○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■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●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○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■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●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○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uli"/>
              <a:buChar char="■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tenorio@esen.edu.s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7.xml"/><Relationship Id="rId1" Type="http://schemas.openxmlformats.org/officeDocument/2006/relationships/video" Target="https://www.youtube.com/embed/Pk-C9Sz9zeI?start=204&amp;feature=oembed" TargetMode="Externa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vZKEunQgNxg6iJh62YGcdQ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5" Type="http://schemas.openxmlformats.org/officeDocument/2006/relationships/hyperlink" Target="https://palousemindfulness.com/es/" TargetMode="External"/><Relationship Id="rId4" Type="http://schemas.openxmlformats.org/officeDocument/2006/relationships/hyperlink" Target="https://www.youtube.com/channel/UC6oYl6TjVViF7GS_W2zWLy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6"/>
          <p:cNvSpPr txBox="1">
            <a:spLocks noGrp="1"/>
          </p:cNvSpPr>
          <p:nvPr>
            <p:ph type="ctrTitle"/>
          </p:nvPr>
        </p:nvSpPr>
        <p:spPr>
          <a:xfrm>
            <a:off x="1729050" y="1645350"/>
            <a:ext cx="5685900" cy="18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Mindfulness para manejar el estrés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48"/>
          <p:cNvSpPr txBox="1">
            <a:spLocks noGrp="1"/>
          </p:cNvSpPr>
          <p:nvPr>
            <p:ph type="ctrTitle"/>
          </p:nvPr>
        </p:nvSpPr>
        <p:spPr>
          <a:xfrm>
            <a:off x="4365900" y="1428750"/>
            <a:ext cx="3698700" cy="88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900"/>
              <a:t>Gracias</a:t>
            </a:r>
            <a:endParaRPr sz="5900"/>
          </a:p>
        </p:txBody>
      </p:sp>
      <p:sp>
        <p:nvSpPr>
          <p:cNvPr id="1375" name="Google Shape;1375;p48"/>
          <p:cNvSpPr txBox="1">
            <a:spLocks noGrp="1"/>
          </p:cNvSpPr>
          <p:nvPr>
            <p:ph type="subTitle" idx="1"/>
          </p:nvPr>
        </p:nvSpPr>
        <p:spPr>
          <a:xfrm>
            <a:off x="5029200" y="2823075"/>
            <a:ext cx="3035400" cy="10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María Tenorio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 dirty="0">
                <a:solidFill>
                  <a:schemeClr val="hlink"/>
                </a:solidFill>
                <a:hlinkClick r:id="rId3"/>
              </a:rPr>
              <a:t>mtenorio@esen.edu.sv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Santa Tecla, 2022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40"/>
          <p:cNvSpPr txBox="1">
            <a:spLocks noGrp="1"/>
          </p:cNvSpPr>
          <p:nvPr>
            <p:ph type="ctrTitle" idx="4"/>
          </p:nvPr>
        </p:nvSpPr>
        <p:spPr>
          <a:xfrm>
            <a:off x="376425" y="454300"/>
            <a:ext cx="82725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/>
              <a:t>¿Qué es la atención plena o mindfulness?</a:t>
            </a:r>
            <a:endParaRPr sz="3400"/>
          </a:p>
        </p:txBody>
      </p:sp>
      <p:sp>
        <p:nvSpPr>
          <p:cNvPr id="1154" name="Google Shape;1154;p40"/>
          <p:cNvSpPr txBox="1">
            <a:spLocks noGrp="1"/>
          </p:cNvSpPr>
          <p:nvPr>
            <p:ph type="subTitle" idx="1"/>
          </p:nvPr>
        </p:nvSpPr>
        <p:spPr>
          <a:xfrm flipH="1">
            <a:off x="528825" y="1864975"/>
            <a:ext cx="5865300" cy="21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“Prestar atención a la experiencia del momento presente con curiosidad abierta y con una disposición de estar con aquello que sucede” (Diana Winston, del Mindful Awareness Research Center de UCLA).</a:t>
            </a:r>
            <a:endParaRPr sz="1800" dirty="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endParaRPr sz="1300" dirty="0"/>
          </a:p>
        </p:txBody>
      </p:sp>
      <p:sp>
        <p:nvSpPr>
          <p:cNvPr id="1155" name="Google Shape;1155;p40"/>
          <p:cNvSpPr/>
          <p:nvPr/>
        </p:nvSpPr>
        <p:spPr>
          <a:xfrm>
            <a:off x="528748" y="2824586"/>
            <a:ext cx="82" cy="815"/>
          </a:xfrm>
          <a:custGeom>
            <a:avLst/>
            <a:gdLst/>
            <a:ahLst/>
            <a:cxnLst/>
            <a:rect l="l" t="t" r="r" b="b"/>
            <a:pathLst>
              <a:path w="1" h="10" extrusionOk="0">
                <a:moveTo>
                  <a:pt x="1" y="10"/>
                </a:moveTo>
                <a:lnTo>
                  <a:pt x="1" y="10"/>
                </a:lnTo>
                <a:close/>
                <a:moveTo>
                  <a:pt x="1" y="10"/>
                </a:moveTo>
                <a:lnTo>
                  <a:pt x="1" y="10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DF6F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40"/>
          <p:cNvSpPr/>
          <p:nvPr/>
        </p:nvSpPr>
        <p:spPr>
          <a:xfrm>
            <a:off x="857243" y="976478"/>
            <a:ext cx="219921" cy="68880"/>
          </a:xfrm>
          <a:custGeom>
            <a:avLst/>
            <a:gdLst/>
            <a:ahLst/>
            <a:cxnLst/>
            <a:rect l="l" t="t" r="r" b="b"/>
            <a:pathLst>
              <a:path w="2698" h="845" extrusionOk="0">
                <a:moveTo>
                  <a:pt x="1709" y="0"/>
                </a:moveTo>
                <a:cubicBezTo>
                  <a:pt x="1697" y="0"/>
                  <a:pt x="1686" y="2"/>
                  <a:pt x="1676" y="7"/>
                </a:cubicBezTo>
                <a:cubicBezTo>
                  <a:pt x="1655" y="36"/>
                  <a:pt x="1249" y="488"/>
                  <a:pt x="637" y="488"/>
                </a:cubicBezTo>
                <a:cubicBezTo>
                  <a:pt x="467" y="488"/>
                  <a:pt x="282" y="454"/>
                  <a:pt x="84" y="366"/>
                </a:cubicBezTo>
                <a:cubicBezTo>
                  <a:pt x="77" y="362"/>
                  <a:pt x="69" y="360"/>
                  <a:pt x="63" y="360"/>
                </a:cubicBezTo>
                <a:cubicBezTo>
                  <a:pt x="21" y="360"/>
                  <a:pt x="0" y="425"/>
                  <a:pt x="48" y="449"/>
                </a:cubicBezTo>
                <a:cubicBezTo>
                  <a:pt x="257" y="542"/>
                  <a:pt x="455" y="579"/>
                  <a:pt x="636" y="579"/>
                </a:cubicBezTo>
                <a:cubicBezTo>
                  <a:pt x="1200" y="579"/>
                  <a:pt x="1602" y="220"/>
                  <a:pt x="1713" y="108"/>
                </a:cubicBezTo>
                <a:lnTo>
                  <a:pt x="2615" y="826"/>
                </a:lnTo>
                <a:lnTo>
                  <a:pt x="2652" y="844"/>
                </a:lnTo>
                <a:cubicBezTo>
                  <a:pt x="2661" y="844"/>
                  <a:pt x="2670" y="835"/>
                  <a:pt x="2680" y="826"/>
                </a:cubicBezTo>
                <a:cubicBezTo>
                  <a:pt x="2698" y="808"/>
                  <a:pt x="2698" y="780"/>
                  <a:pt x="2680" y="762"/>
                </a:cubicBezTo>
                <a:lnTo>
                  <a:pt x="1741" y="7"/>
                </a:lnTo>
                <a:cubicBezTo>
                  <a:pt x="1732" y="2"/>
                  <a:pt x="1720" y="0"/>
                  <a:pt x="17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0" name="Google Shape;1160;p40"/>
          <p:cNvGrpSpPr/>
          <p:nvPr/>
        </p:nvGrpSpPr>
        <p:grpSpPr>
          <a:xfrm>
            <a:off x="6511137" y="1226941"/>
            <a:ext cx="2957426" cy="3202563"/>
            <a:chOff x="6727103" y="1177238"/>
            <a:chExt cx="2819819" cy="3012759"/>
          </a:xfrm>
        </p:grpSpPr>
        <p:sp>
          <p:nvSpPr>
            <p:cNvPr id="1161" name="Google Shape;1161;p40"/>
            <p:cNvSpPr/>
            <p:nvPr/>
          </p:nvSpPr>
          <p:spPr>
            <a:xfrm>
              <a:off x="6765656" y="1810693"/>
              <a:ext cx="1072609" cy="1495770"/>
            </a:xfrm>
            <a:custGeom>
              <a:avLst/>
              <a:gdLst/>
              <a:ahLst/>
              <a:cxnLst/>
              <a:rect l="l" t="t" r="r" b="b"/>
              <a:pathLst>
                <a:path w="14356" h="20019" extrusionOk="0">
                  <a:moveTo>
                    <a:pt x="4673" y="1"/>
                  </a:moveTo>
                  <a:cubicBezTo>
                    <a:pt x="4434" y="1"/>
                    <a:pt x="4166" y="42"/>
                    <a:pt x="3865" y="132"/>
                  </a:cubicBezTo>
                  <a:cubicBezTo>
                    <a:pt x="1196" y="923"/>
                    <a:pt x="5172" y="5166"/>
                    <a:pt x="5098" y="6399"/>
                  </a:cubicBezTo>
                  <a:cubicBezTo>
                    <a:pt x="5087" y="6584"/>
                    <a:pt x="5013" y="6659"/>
                    <a:pt x="4891" y="6659"/>
                  </a:cubicBezTo>
                  <a:cubicBezTo>
                    <a:pt x="4612" y="6659"/>
                    <a:pt x="4083" y="6262"/>
                    <a:pt x="3488" y="5865"/>
                  </a:cubicBezTo>
                  <a:cubicBezTo>
                    <a:pt x="2894" y="5471"/>
                    <a:pt x="2241" y="5078"/>
                    <a:pt x="1714" y="5078"/>
                  </a:cubicBezTo>
                  <a:cubicBezTo>
                    <a:pt x="1440" y="5078"/>
                    <a:pt x="1201" y="5184"/>
                    <a:pt x="1022" y="5451"/>
                  </a:cubicBezTo>
                  <a:cubicBezTo>
                    <a:pt x="0" y="6988"/>
                    <a:pt x="6994" y="10043"/>
                    <a:pt x="5899" y="11359"/>
                  </a:cubicBezTo>
                  <a:cubicBezTo>
                    <a:pt x="5752" y="11537"/>
                    <a:pt x="5575" y="11610"/>
                    <a:pt x="5378" y="11610"/>
                  </a:cubicBezTo>
                  <a:cubicBezTo>
                    <a:pt x="4934" y="11610"/>
                    <a:pt x="4388" y="11241"/>
                    <a:pt x="3847" y="10871"/>
                  </a:cubicBezTo>
                  <a:cubicBezTo>
                    <a:pt x="3298" y="10507"/>
                    <a:pt x="2751" y="10142"/>
                    <a:pt x="2306" y="10142"/>
                  </a:cubicBezTo>
                  <a:cubicBezTo>
                    <a:pt x="1930" y="10142"/>
                    <a:pt x="1627" y="10402"/>
                    <a:pt x="1454" y="11138"/>
                  </a:cubicBezTo>
                  <a:cubicBezTo>
                    <a:pt x="1022" y="13034"/>
                    <a:pt x="5393" y="14203"/>
                    <a:pt x="6920" y="15657"/>
                  </a:cubicBezTo>
                  <a:cubicBezTo>
                    <a:pt x="8457" y="17120"/>
                    <a:pt x="1749" y="16384"/>
                    <a:pt x="4804" y="18427"/>
                  </a:cubicBezTo>
                  <a:cubicBezTo>
                    <a:pt x="6853" y="19793"/>
                    <a:pt x="9293" y="20019"/>
                    <a:pt x="10685" y="20019"/>
                  </a:cubicBezTo>
                  <a:cubicBezTo>
                    <a:pt x="11375" y="20019"/>
                    <a:pt x="11807" y="19963"/>
                    <a:pt x="11807" y="19963"/>
                  </a:cubicBezTo>
                  <a:cubicBezTo>
                    <a:pt x="11807" y="19963"/>
                    <a:pt x="14356" y="13108"/>
                    <a:pt x="13408" y="12528"/>
                  </a:cubicBezTo>
                  <a:cubicBezTo>
                    <a:pt x="13311" y="12467"/>
                    <a:pt x="13214" y="12440"/>
                    <a:pt x="13119" y="12440"/>
                  </a:cubicBezTo>
                  <a:cubicBezTo>
                    <a:pt x="12280" y="12440"/>
                    <a:pt x="11482" y="14526"/>
                    <a:pt x="10491" y="14782"/>
                  </a:cubicBezTo>
                  <a:cubicBezTo>
                    <a:pt x="10468" y="14789"/>
                    <a:pt x="10447" y="14792"/>
                    <a:pt x="10429" y="14792"/>
                  </a:cubicBezTo>
                  <a:cubicBezTo>
                    <a:pt x="9562" y="14792"/>
                    <a:pt x="13387" y="8203"/>
                    <a:pt x="12387" y="7347"/>
                  </a:cubicBezTo>
                  <a:cubicBezTo>
                    <a:pt x="12276" y="7252"/>
                    <a:pt x="12182" y="7210"/>
                    <a:pt x="12101" y="7210"/>
                  </a:cubicBezTo>
                  <a:cubicBezTo>
                    <a:pt x="11771" y="7210"/>
                    <a:pt x="11647" y="7903"/>
                    <a:pt x="11411" y="8589"/>
                  </a:cubicBezTo>
                  <a:cubicBezTo>
                    <a:pt x="11169" y="9280"/>
                    <a:pt x="10822" y="9971"/>
                    <a:pt x="10045" y="9971"/>
                  </a:cubicBezTo>
                  <a:cubicBezTo>
                    <a:pt x="10025" y="9971"/>
                    <a:pt x="10005" y="9970"/>
                    <a:pt x="9985" y="9969"/>
                  </a:cubicBezTo>
                  <a:cubicBezTo>
                    <a:pt x="8163" y="9905"/>
                    <a:pt x="11660" y="3997"/>
                    <a:pt x="9764" y="3123"/>
                  </a:cubicBezTo>
                  <a:cubicBezTo>
                    <a:pt x="9647" y="3069"/>
                    <a:pt x="9552" y="3045"/>
                    <a:pt x="9472" y="3045"/>
                  </a:cubicBezTo>
                  <a:cubicBezTo>
                    <a:pt x="8769" y="3045"/>
                    <a:pt x="9298" y="4931"/>
                    <a:pt x="7795" y="5451"/>
                  </a:cubicBezTo>
                  <a:cubicBezTo>
                    <a:pt x="7728" y="5475"/>
                    <a:pt x="7666" y="5486"/>
                    <a:pt x="7609" y="5486"/>
                  </a:cubicBezTo>
                  <a:cubicBezTo>
                    <a:pt x="6986" y="5486"/>
                    <a:pt x="6936" y="4120"/>
                    <a:pt x="6709" y="2746"/>
                  </a:cubicBezTo>
                  <a:cubicBezTo>
                    <a:pt x="6481" y="1373"/>
                    <a:pt x="6053" y="1"/>
                    <a:pt x="46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7094177" y="1900354"/>
              <a:ext cx="496631" cy="1354554"/>
            </a:xfrm>
            <a:custGeom>
              <a:avLst/>
              <a:gdLst/>
              <a:ahLst/>
              <a:cxnLst/>
              <a:rect l="l" t="t" r="r" b="b"/>
              <a:pathLst>
                <a:path w="6647" h="18129" extrusionOk="0">
                  <a:moveTo>
                    <a:pt x="123" y="0"/>
                  </a:moveTo>
                  <a:cubicBezTo>
                    <a:pt x="62" y="0"/>
                    <a:pt x="1" y="53"/>
                    <a:pt x="30" y="128"/>
                  </a:cubicBezTo>
                  <a:cubicBezTo>
                    <a:pt x="85" y="285"/>
                    <a:pt x="5505" y="16113"/>
                    <a:pt x="6444" y="18073"/>
                  </a:cubicBezTo>
                  <a:cubicBezTo>
                    <a:pt x="6462" y="18101"/>
                    <a:pt x="6499" y="18128"/>
                    <a:pt x="6536" y="18128"/>
                  </a:cubicBezTo>
                  <a:cubicBezTo>
                    <a:pt x="6545" y="18128"/>
                    <a:pt x="6563" y="18119"/>
                    <a:pt x="6572" y="18119"/>
                  </a:cubicBezTo>
                  <a:cubicBezTo>
                    <a:pt x="6628" y="18092"/>
                    <a:pt x="6646" y="18036"/>
                    <a:pt x="6618" y="17990"/>
                  </a:cubicBezTo>
                  <a:cubicBezTo>
                    <a:pt x="5689" y="16049"/>
                    <a:pt x="269" y="220"/>
                    <a:pt x="214" y="64"/>
                  </a:cubicBezTo>
                  <a:cubicBezTo>
                    <a:pt x="196" y="19"/>
                    <a:pt x="160" y="0"/>
                    <a:pt x="123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6996674" y="2145801"/>
              <a:ext cx="495958" cy="398842"/>
            </a:xfrm>
            <a:custGeom>
              <a:avLst/>
              <a:gdLst/>
              <a:ahLst/>
              <a:cxnLst/>
              <a:rect l="l" t="t" r="r" b="b"/>
              <a:pathLst>
                <a:path w="6638" h="5338" extrusionOk="0">
                  <a:moveTo>
                    <a:pt x="6517" y="0"/>
                  </a:moveTo>
                  <a:cubicBezTo>
                    <a:pt x="6485" y="0"/>
                    <a:pt x="6452" y="17"/>
                    <a:pt x="6433" y="55"/>
                  </a:cubicBezTo>
                  <a:lnTo>
                    <a:pt x="4288" y="5052"/>
                  </a:lnTo>
                  <a:lnTo>
                    <a:pt x="157" y="2494"/>
                  </a:lnTo>
                  <a:cubicBezTo>
                    <a:pt x="140" y="2480"/>
                    <a:pt x="122" y="2474"/>
                    <a:pt x="104" y="2474"/>
                  </a:cubicBezTo>
                  <a:cubicBezTo>
                    <a:pt x="74" y="2474"/>
                    <a:pt x="45" y="2492"/>
                    <a:pt x="28" y="2521"/>
                  </a:cubicBezTo>
                  <a:cubicBezTo>
                    <a:pt x="0" y="2567"/>
                    <a:pt x="9" y="2623"/>
                    <a:pt x="55" y="2650"/>
                  </a:cubicBezTo>
                  <a:lnTo>
                    <a:pt x="4381" y="5337"/>
                  </a:lnTo>
                  <a:lnTo>
                    <a:pt x="6608" y="129"/>
                  </a:lnTo>
                  <a:cubicBezTo>
                    <a:pt x="6637" y="57"/>
                    <a:pt x="6578" y="0"/>
                    <a:pt x="6517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7046136" y="2739432"/>
              <a:ext cx="403013" cy="150332"/>
            </a:xfrm>
            <a:custGeom>
              <a:avLst/>
              <a:gdLst/>
              <a:ahLst/>
              <a:cxnLst/>
              <a:rect l="l" t="t" r="r" b="b"/>
              <a:pathLst>
                <a:path w="5394" h="2012" extrusionOk="0">
                  <a:moveTo>
                    <a:pt x="105" y="0"/>
                  </a:moveTo>
                  <a:cubicBezTo>
                    <a:pt x="62" y="0"/>
                    <a:pt x="26" y="26"/>
                    <a:pt x="19" y="70"/>
                  </a:cubicBezTo>
                  <a:cubicBezTo>
                    <a:pt x="1" y="116"/>
                    <a:pt x="19" y="171"/>
                    <a:pt x="74" y="190"/>
                  </a:cubicBezTo>
                  <a:lnTo>
                    <a:pt x="5246" y="2012"/>
                  </a:lnTo>
                  <a:lnTo>
                    <a:pt x="5283" y="2012"/>
                  </a:lnTo>
                  <a:cubicBezTo>
                    <a:pt x="5320" y="2012"/>
                    <a:pt x="5357" y="1994"/>
                    <a:pt x="5375" y="1957"/>
                  </a:cubicBezTo>
                  <a:cubicBezTo>
                    <a:pt x="5393" y="1901"/>
                    <a:pt x="5366" y="1846"/>
                    <a:pt x="5311" y="1828"/>
                  </a:cubicBezTo>
                  <a:lnTo>
                    <a:pt x="139" y="6"/>
                  </a:lnTo>
                  <a:cubicBezTo>
                    <a:pt x="127" y="2"/>
                    <a:pt x="116" y="0"/>
                    <a:pt x="105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7160973" y="2886177"/>
              <a:ext cx="573213" cy="271075"/>
            </a:xfrm>
            <a:custGeom>
              <a:avLst/>
              <a:gdLst/>
              <a:ahLst/>
              <a:cxnLst/>
              <a:rect l="l" t="t" r="r" b="b"/>
              <a:pathLst>
                <a:path w="7672" h="3628" extrusionOk="0">
                  <a:moveTo>
                    <a:pt x="7531" y="0"/>
                  </a:moveTo>
                  <a:cubicBezTo>
                    <a:pt x="7504" y="0"/>
                    <a:pt x="7477" y="12"/>
                    <a:pt x="7455" y="39"/>
                  </a:cubicBezTo>
                  <a:lnTo>
                    <a:pt x="5007" y="3425"/>
                  </a:lnTo>
                  <a:lnTo>
                    <a:pt x="102" y="3278"/>
                  </a:lnTo>
                  <a:cubicBezTo>
                    <a:pt x="47" y="3278"/>
                    <a:pt x="10" y="3324"/>
                    <a:pt x="1" y="3379"/>
                  </a:cubicBezTo>
                  <a:cubicBezTo>
                    <a:pt x="1" y="3425"/>
                    <a:pt x="47" y="3471"/>
                    <a:pt x="102" y="3471"/>
                  </a:cubicBezTo>
                  <a:lnTo>
                    <a:pt x="5108" y="3618"/>
                  </a:lnTo>
                  <a:lnTo>
                    <a:pt x="5108" y="3628"/>
                  </a:lnTo>
                  <a:lnTo>
                    <a:pt x="7611" y="158"/>
                  </a:lnTo>
                  <a:cubicBezTo>
                    <a:pt x="7672" y="84"/>
                    <a:pt x="7604" y="0"/>
                    <a:pt x="7531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0"/>
            <p:cNvSpPr/>
            <p:nvPr/>
          </p:nvSpPr>
          <p:spPr>
            <a:xfrm>
              <a:off x="7050992" y="1911562"/>
              <a:ext cx="147114" cy="144205"/>
            </a:xfrm>
            <a:custGeom>
              <a:avLst/>
              <a:gdLst/>
              <a:ahLst/>
              <a:cxnLst/>
              <a:rect l="l" t="t" r="r" b="b"/>
              <a:pathLst>
                <a:path w="1969" h="1930" extrusionOk="0">
                  <a:moveTo>
                    <a:pt x="1855" y="1"/>
                  </a:moveTo>
                  <a:cubicBezTo>
                    <a:pt x="1820" y="1"/>
                    <a:pt x="1785" y="19"/>
                    <a:pt x="1767" y="61"/>
                  </a:cubicBezTo>
                  <a:lnTo>
                    <a:pt x="1298" y="1607"/>
                  </a:lnTo>
                  <a:lnTo>
                    <a:pt x="175" y="742"/>
                  </a:lnTo>
                  <a:cubicBezTo>
                    <a:pt x="156" y="727"/>
                    <a:pt x="135" y="719"/>
                    <a:pt x="115" y="719"/>
                  </a:cubicBezTo>
                  <a:cubicBezTo>
                    <a:pt x="86" y="719"/>
                    <a:pt x="58" y="734"/>
                    <a:pt x="37" y="761"/>
                  </a:cubicBezTo>
                  <a:cubicBezTo>
                    <a:pt x="0" y="807"/>
                    <a:pt x="9" y="862"/>
                    <a:pt x="55" y="899"/>
                  </a:cubicBezTo>
                  <a:lnTo>
                    <a:pt x="1408" y="1929"/>
                  </a:lnTo>
                  <a:lnTo>
                    <a:pt x="1951" y="116"/>
                  </a:lnTo>
                  <a:cubicBezTo>
                    <a:pt x="1968" y="48"/>
                    <a:pt x="1911" y="1"/>
                    <a:pt x="1855" y="1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0"/>
            <p:cNvSpPr/>
            <p:nvPr/>
          </p:nvSpPr>
          <p:spPr>
            <a:xfrm>
              <a:off x="8210195" y="1177238"/>
              <a:ext cx="1152404" cy="1309051"/>
            </a:xfrm>
            <a:custGeom>
              <a:avLst/>
              <a:gdLst/>
              <a:ahLst/>
              <a:cxnLst/>
              <a:rect l="l" t="t" r="r" b="b"/>
              <a:pathLst>
                <a:path w="15424" h="17520" extrusionOk="0">
                  <a:moveTo>
                    <a:pt x="11688" y="0"/>
                  </a:moveTo>
                  <a:cubicBezTo>
                    <a:pt x="10457" y="0"/>
                    <a:pt x="8804" y="1686"/>
                    <a:pt x="8043" y="4736"/>
                  </a:cubicBezTo>
                  <a:cubicBezTo>
                    <a:pt x="7816" y="5646"/>
                    <a:pt x="7578" y="5989"/>
                    <a:pt x="7328" y="5989"/>
                  </a:cubicBezTo>
                  <a:cubicBezTo>
                    <a:pt x="6569" y="5989"/>
                    <a:pt x="5697" y="2831"/>
                    <a:pt x="4655" y="2831"/>
                  </a:cubicBezTo>
                  <a:cubicBezTo>
                    <a:pt x="4652" y="2831"/>
                    <a:pt x="4650" y="2831"/>
                    <a:pt x="4648" y="2831"/>
                  </a:cubicBezTo>
                  <a:cubicBezTo>
                    <a:pt x="3258" y="2840"/>
                    <a:pt x="3553" y="4635"/>
                    <a:pt x="4178" y="9024"/>
                  </a:cubicBezTo>
                  <a:cubicBezTo>
                    <a:pt x="4438" y="10853"/>
                    <a:pt x="4394" y="11456"/>
                    <a:pt x="4170" y="11456"/>
                  </a:cubicBezTo>
                  <a:cubicBezTo>
                    <a:pt x="3736" y="11456"/>
                    <a:pt x="2623" y="9175"/>
                    <a:pt x="1751" y="9175"/>
                  </a:cubicBezTo>
                  <a:cubicBezTo>
                    <a:pt x="1579" y="9175"/>
                    <a:pt x="1417" y="9263"/>
                    <a:pt x="1270" y="9475"/>
                  </a:cubicBezTo>
                  <a:cubicBezTo>
                    <a:pt x="1" y="11316"/>
                    <a:pt x="2899" y="15107"/>
                    <a:pt x="2899" y="15107"/>
                  </a:cubicBezTo>
                  <a:cubicBezTo>
                    <a:pt x="2899" y="15107"/>
                    <a:pt x="2063" y="17519"/>
                    <a:pt x="4553" y="17519"/>
                  </a:cubicBezTo>
                  <a:cubicBezTo>
                    <a:pt x="4923" y="17519"/>
                    <a:pt x="5368" y="17466"/>
                    <a:pt x="5899" y="17343"/>
                  </a:cubicBezTo>
                  <a:cubicBezTo>
                    <a:pt x="14991" y="15236"/>
                    <a:pt x="4556" y="14389"/>
                    <a:pt x="7712" y="13340"/>
                  </a:cubicBezTo>
                  <a:cubicBezTo>
                    <a:pt x="10869" y="12291"/>
                    <a:pt x="15424" y="9862"/>
                    <a:pt x="14338" y="8187"/>
                  </a:cubicBezTo>
                  <a:cubicBezTo>
                    <a:pt x="14074" y="7783"/>
                    <a:pt x="13518" y="7660"/>
                    <a:pt x="12878" y="7660"/>
                  </a:cubicBezTo>
                  <a:cubicBezTo>
                    <a:pt x="11897" y="7660"/>
                    <a:pt x="10715" y="7948"/>
                    <a:pt x="10075" y="7948"/>
                  </a:cubicBezTo>
                  <a:cubicBezTo>
                    <a:pt x="9402" y="7948"/>
                    <a:pt x="9328" y="7630"/>
                    <a:pt x="10712" y="6328"/>
                  </a:cubicBezTo>
                  <a:cubicBezTo>
                    <a:pt x="14264" y="2997"/>
                    <a:pt x="13602" y="1101"/>
                    <a:pt x="12396" y="227"/>
                  </a:cubicBezTo>
                  <a:cubicBezTo>
                    <a:pt x="12187" y="75"/>
                    <a:pt x="11947" y="0"/>
                    <a:pt x="11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0"/>
            <p:cNvSpPr/>
            <p:nvPr/>
          </p:nvSpPr>
          <p:spPr>
            <a:xfrm>
              <a:off x="8428811" y="1293499"/>
              <a:ext cx="706654" cy="1079220"/>
            </a:xfrm>
            <a:custGeom>
              <a:avLst/>
              <a:gdLst/>
              <a:ahLst/>
              <a:cxnLst/>
              <a:rect l="l" t="t" r="r" b="b"/>
              <a:pathLst>
                <a:path w="9458" h="14444" extrusionOk="0">
                  <a:moveTo>
                    <a:pt x="9340" y="0"/>
                  </a:moveTo>
                  <a:cubicBezTo>
                    <a:pt x="9317" y="0"/>
                    <a:pt x="9295" y="10"/>
                    <a:pt x="9277" y="33"/>
                  </a:cubicBezTo>
                  <a:cubicBezTo>
                    <a:pt x="9203" y="143"/>
                    <a:pt x="1694" y="10901"/>
                    <a:pt x="19" y="14315"/>
                  </a:cubicBezTo>
                  <a:cubicBezTo>
                    <a:pt x="1" y="14361"/>
                    <a:pt x="19" y="14407"/>
                    <a:pt x="65" y="14434"/>
                  </a:cubicBezTo>
                  <a:cubicBezTo>
                    <a:pt x="75" y="14434"/>
                    <a:pt x="84" y="14444"/>
                    <a:pt x="102" y="14444"/>
                  </a:cubicBezTo>
                  <a:cubicBezTo>
                    <a:pt x="130" y="14444"/>
                    <a:pt x="167" y="14425"/>
                    <a:pt x="176" y="14398"/>
                  </a:cubicBezTo>
                  <a:cubicBezTo>
                    <a:pt x="1851" y="10983"/>
                    <a:pt x="9341" y="244"/>
                    <a:pt x="9424" y="134"/>
                  </a:cubicBezTo>
                  <a:cubicBezTo>
                    <a:pt x="9458" y="67"/>
                    <a:pt x="9399" y="0"/>
                    <a:pt x="9340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8953460" y="1305977"/>
              <a:ext cx="158396" cy="242309"/>
            </a:xfrm>
            <a:custGeom>
              <a:avLst/>
              <a:gdLst/>
              <a:ahLst/>
              <a:cxnLst/>
              <a:rect l="l" t="t" r="r" b="b"/>
              <a:pathLst>
                <a:path w="2120" h="3243" extrusionOk="0">
                  <a:moveTo>
                    <a:pt x="537" y="0"/>
                  </a:moveTo>
                  <a:cubicBezTo>
                    <a:pt x="498" y="0"/>
                    <a:pt x="459" y="24"/>
                    <a:pt x="451" y="77"/>
                  </a:cubicBezTo>
                  <a:lnTo>
                    <a:pt x="0" y="3243"/>
                  </a:lnTo>
                  <a:lnTo>
                    <a:pt x="2043" y="1770"/>
                  </a:lnTo>
                  <a:cubicBezTo>
                    <a:pt x="2119" y="1717"/>
                    <a:pt x="2063" y="1607"/>
                    <a:pt x="1990" y="1607"/>
                  </a:cubicBezTo>
                  <a:cubicBezTo>
                    <a:pt x="1974" y="1607"/>
                    <a:pt x="1958" y="1612"/>
                    <a:pt x="1942" y="1623"/>
                  </a:cubicBezTo>
                  <a:lnTo>
                    <a:pt x="240" y="2856"/>
                  </a:lnTo>
                  <a:lnTo>
                    <a:pt x="626" y="105"/>
                  </a:lnTo>
                  <a:cubicBezTo>
                    <a:pt x="636" y="38"/>
                    <a:pt x="587" y="0"/>
                    <a:pt x="537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8591765" y="1634734"/>
              <a:ext cx="463532" cy="340562"/>
            </a:xfrm>
            <a:custGeom>
              <a:avLst/>
              <a:gdLst/>
              <a:ahLst/>
              <a:cxnLst/>
              <a:rect l="l" t="t" r="r" b="b"/>
              <a:pathLst>
                <a:path w="6204" h="4558" extrusionOk="0">
                  <a:moveTo>
                    <a:pt x="93" y="1"/>
                  </a:moveTo>
                  <a:cubicBezTo>
                    <a:pt x="87" y="1"/>
                    <a:pt x="80" y="1"/>
                    <a:pt x="74" y="2"/>
                  </a:cubicBezTo>
                  <a:cubicBezTo>
                    <a:pt x="28" y="12"/>
                    <a:pt x="1" y="67"/>
                    <a:pt x="10" y="113"/>
                  </a:cubicBezTo>
                  <a:lnTo>
                    <a:pt x="1096" y="4558"/>
                  </a:lnTo>
                  <a:lnTo>
                    <a:pt x="1170" y="4558"/>
                  </a:lnTo>
                  <a:cubicBezTo>
                    <a:pt x="1197" y="4548"/>
                    <a:pt x="4363" y="4328"/>
                    <a:pt x="6121" y="3748"/>
                  </a:cubicBezTo>
                  <a:cubicBezTo>
                    <a:pt x="6176" y="3739"/>
                    <a:pt x="6203" y="3683"/>
                    <a:pt x="6185" y="3637"/>
                  </a:cubicBezTo>
                  <a:cubicBezTo>
                    <a:pt x="6170" y="3601"/>
                    <a:pt x="6133" y="3576"/>
                    <a:pt x="6096" y="3576"/>
                  </a:cubicBezTo>
                  <a:cubicBezTo>
                    <a:pt x="6085" y="3576"/>
                    <a:pt x="6075" y="3578"/>
                    <a:pt x="6065" y="3582"/>
                  </a:cubicBezTo>
                  <a:cubicBezTo>
                    <a:pt x="4473" y="4097"/>
                    <a:pt x="1713" y="4328"/>
                    <a:pt x="1225" y="4364"/>
                  </a:cubicBezTo>
                  <a:lnTo>
                    <a:pt x="185" y="67"/>
                  </a:lnTo>
                  <a:cubicBezTo>
                    <a:pt x="177" y="27"/>
                    <a:pt x="134" y="1"/>
                    <a:pt x="93" y="1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9027727" y="1814056"/>
              <a:ext cx="164373" cy="104156"/>
            </a:xfrm>
            <a:custGeom>
              <a:avLst/>
              <a:gdLst/>
              <a:ahLst/>
              <a:cxnLst/>
              <a:rect l="l" t="t" r="r" b="b"/>
              <a:pathLst>
                <a:path w="2200" h="1394" extrusionOk="0">
                  <a:moveTo>
                    <a:pt x="1376" y="0"/>
                  </a:moveTo>
                  <a:cubicBezTo>
                    <a:pt x="1355" y="0"/>
                    <a:pt x="1334" y="9"/>
                    <a:pt x="1316" y="32"/>
                  </a:cubicBezTo>
                  <a:lnTo>
                    <a:pt x="0" y="1394"/>
                  </a:lnTo>
                  <a:lnTo>
                    <a:pt x="2089" y="1329"/>
                  </a:lnTo>
                  <a:cubicBezTo>
                    <a:pt x="2200" y="1320"/>
                    <a:pt x="2200" y="1145"/>
                    <a:pt x="2080" y="1145"/>
                  </a:cubicBezTo>
                  <a:lnTo>
                    <a:pt x="433" y="1210"/>
                  </a:lnTo>
                  <a:lnTo>
                    <a:pt x="1436" y="151"/>
                  </a:lnTo>
                  <a:cubicBezTo>
                    <a:pt x="1498" y="89"/>
                    <a:pt x="1440" y="0"/>
                    <a:pt x="1376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8533338" y="1512645"/>
              <a:ext cx="114912" cy="151154"/>
            </a:xfrm>
            <a:custGeom>
              <a:avLst/>
              <a:gdLst/>
              <a:ahLst/>
              <a:cxnLst/>
              <a:rect l="l" t="t" r="r" b="b"/>
              <a:pathLst>
                <a:path w="1538" h="2023" extrusionOk="0">
                  <a:moveTo>
                    <a:pt x="96" y="0"/>
                  </a:moveTo>
                  <a:cubicBezTo>
                    <a:pt x="85" y="0"/>
                    <a:pt x="75" y="3"/>
                    <a:pt x="65" y="8"/>
                  </a:cubicBezTo>
                  <a:cubicBezTo>
                    <a:pt x="19" y="26"/>
                    <a:pt x="1" y="72"/>
                    <a:pt x="19" y="118"/>
                  </a:cubicBezTo>
                  <a:lnTo>
                    <a:pt x="875" y="2023"/>
                  </a:lnTo>
                  <a:lnTo>
                    <a:pt x="1519" y="238"/>
                  </a:lnTo>
                  <a:cubicBezTo>
                    <a:pt x="1537" y="192"/>
                    <a:pt x="1510" y="136"/>
                    <a:pt x="1464" y="118"/>
                  </a:cubicBezTo>
                  <a:cubicBezTo>
                    <a:pt x="1454" y="114"/>
                    <a:pt x="1444" y="112"/>
                    <a:pt x="1435" y="112"/>
                  </a:cubicBezTo>
                  <a:cubicBezTo>
                    <a:pt x="1399" y="112"/>
                    <a:pt x="1368" y="137"/>
                    <a:pt x="1353" y="173"/>
                  </a:cubicBezTo>
                  <a:lnTo>
                    <a:pt x="856" y="1544"/>
                  </a:lnTo>
                  <a:lnTo>
                    <a:pt x="176" y="54"/>
                  </a:lnTo>
                  <a:cubicBezTo>
                    <a:pt x="162" y="19"/>
                    <a:pt x="128" y="0"/>
                    <a:pt x="96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8364183" y="1993677"/>
              <a:ext cx="145844" cy="265621"/>
            </a:xfrm>
            <a:custGeom>
              <a:avLst/>
              <a:gdLst/>
              <a:ahLst/>
              <a:cxnLst/>
              <a:rect l="l" t="t" r="r" b="b"/>
              <a:pathLst>
                <a:path w="1952" h="3555" extrusionOk="0">
                  <a:moveTo>
                    <a:pt x="117" y="0"/>
                  </a:moveTo>
                  <a:cubicBezTo>
                    <a:pt x="58" y="0"/>
                    <a:pt x="1" y="57"/>
                    <a:pt x="38" y="131"/>
                  </a:cubicBezTo>
                  <a:lnTo>
                    <a:pt x="1777" y="3508"/>
                  </a:lnTo>
                  <a:cubicBezTo>
                    <a:pt x="1795" y="3536"/>
                    <a:pt x="1823" y="3554"/>
                    <a:pt x="1860" y="3554"/>
                  </a:cubicBezTo>
                  <a:cubicBezTo>
                    <a:pt x="1869" y="3554"/>
                    <a:pt x="1887" y="3545"/>
                    <a:pt x="1897" y="3536"/>
                  </a:cubicBezTo>
                  <a:cubicBezTo>
                    <a:pt x="1933" y="3517"/>
                    <a:pt x="1952" y="3462"/>
                    <a:pt x="1933" y="3425"/>
                  </a:cubicBezTo>
                  <a:lnTo>
                    <a:pt x="194" y="48"/>
                  </a:lnTo>
                  <a:cubicBezTo>
                    <a:pt x="176" y="14"/>
                    <a:pt x="146" y="0"/>
                    <a:pt x="117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8490003" y="2321089"/>
              <a:ext cx="334947" cy="25479"/>
            </a:xfrm>
            <a:custGeom>
              <a:avLst/>
              <a:gdLst/>
              <a:ahLst/>
              <a:cxnLst/>
              <a:rect l="l" t="t" r="r" b="b"/>
              <a:pathLst>
                <a:path w="4483" h="341" extrusionOk="0">
                  <a:moveTo>
                    <a:pt x="93" y="0"/>
                  </a:moveTo>
                  <a:cubicBezTo>
                    <a:pt x="47" y="0"/>
                    <a:pt x="10" y="37"/>
                    <a:pt x="1" y="83"/>
                  </a:cubicBezTo>
                  <a:cubicBezTo>
                    <a:pt x="1" y="138"/>
                    <a:pt x="38" y="175"/>
                    <a:pt x="93" y="175"/>
                  </a:cubicBezTo>
                  <a:lnTo>
                    <a:pt x="4354" y="341"/>
                  </a:lnTo>
                  <a:lnTo>
                    <a:pt x="4363" y="341"/>
                  </a:lnTo>
                  <a:cubicBezTo>
                    <a:pt x="4483" y="341"/>
                    <a:pt x="4483" y="166"/>
                    <a:pt x="4363" y="166"/>
                  </a:cubicBezTo>
                  <a:lnTo>
                    <a:pt x="93" y="0"/>
                  </a:ln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0"/>
            <p:cNvSpPr/>
            <p:nvPr/>
          </p:nvSpPr>
          <p:spPr>
            <a:xfrm>
              <a:off x="8166188" y="2094545"/>
              <a:ext cx="1380733" cy="1244271"/>
            </a:xfrm>
            <a:custGeom>
              <a:avLst/>
              <a:gdLst/>
              <a:ahLst/>
              <a:cxnLst/>
              <a:rect l="l" t="t" r="r" b="b"/>
              <a:pathLst>
                <a:path w="18480" h="16653" extrusionOk="0">
                  <a:moveTo>
                    <a:pt x="13922" y="1"/>
                  </a:moveTo>
                  <a:cubicBezTo>
                    <a:pt x="11694" y="1"/>
                    <a:pt x="12011" y="5261"/>
                    <a:pt x="9912" y="5931"/>
                  </a:cubicBezTo>
                  <a:cubicBezTo>
                    <a:pt x="9642" y="6016"/>
                    <a:pt x="9419" y="6053"/>
                    <a:pt x="9233" y="6053"/>
                  </a:cubicBezTo>
                  <a:cubicBezTo>
                    <a:pt x="8565" y="6053"/>
                    <a:pt x="8369" y="5578"/>
                    <a:pt x="8218" y="5103"/>
                  </a:cubicBezTo>
                  <a:cubicBezTo>
                    <a:pt x="8061" y="4630"/>
                    <a:pt x="7940" y="4150"/>
                    <a:pt x="7430" y="4150"/>
                  </a:cubicBezTo>
                  <a:cubicBezTo>
                    <a:pt x="7315" y="4150"/>
                    <a:pt x="7181" y="4175"/>
                    <a:pt x="7022" y="4229"/>
                  </a:cubicBezTo>
                  <a:cubicBezTo>
                    <a:pt x="5255" y="4818"/>
                    <a:pt x="6847" y="9263"/>
                    <a:pt x="4869" y="9907"/>
                  </a:cubicBezTo>
                  <a:cubicBezTo>
                    <a:pt x="4773" y="9938"/>
                    <a:pt x="4680" y="9952"/>
                    <a:pt x="4591" y="9952"/>
                  </a:cubicBezTo>
                  <a:cubicBezTo>
                    <a:pt x="4184" y="9952"/>
                    <a:pt x="3842" y="9658"/>
                    <a:pt x="3525" y="9364"/>
                  </a:cubicBezTo>
                  <a:cubicBezTo>
                    <a:pt x="3213" y="9066"/>
                    <a:pt x="2930" y="8769"/>
                    <a:pt x="2636" y="8769"/>
                  </a:cubicBezTo>
                  <a:cubicBezTo>
                    <a:pt x="1973" y="8769"/>
                    <a:pt x="1252" y="10271"/>
                    <a:pt x="10" y="16652"/>
                  </a:cubicBezTo>
                  <a:lnTo>
                    <a:pt x="10" y="16652"/>
                  </a:lnTo>
                  <a:cubicBezTo>
                    <a:pt x="349" y="16640"/>
                    <a:pt x="9876" y="16280"/>
                    <a:pt x="10961" y="14545"/>
                  </a:cubicBezTo>
                  <a:cubicBezTo>
                    <a:pt x="12065" y="12769"/>
                    <a:pt x="8393" y="13569"/>
                    <a:pt x="8448" y="12078"/>
                  </a:cubicBezTo>
                  <a:cubicBezTo>
                    <a:pt x="8494" y="10597"/>
                    <a:pt x="13721" y="10974"/>
                    <a:pt x="14540" y="9401"/>
                  </a:cubicBezTo>
                  <a:cubicBezTo>
                    <a:pt x="15369" y="7818"/>
                    <a:pt x="11706" y="8388"/>
                    <a:pt x="12102" y="6925"/>
                  </a:cubicBezTo>
                  <a:cubicBezTo>
                    <a:pt x="12498" y="5453"/>
                    <a:pt x="18479" y="2232"/>
                    <a:pt x="15019" y="336"/>
                  </a:cubicBezTo>
                  <a:cubicBezTo>
                    <a:pt x="14595" y="104"/>
                    <a:pt x="14233" y="1"/>
                    <a:pt x="13922" y="1"/>
                  </a:cubicBezTo>
                  <a:close/>
                  <a:moveTo>
                    <a:pt x="10" y="16652"/>
                  </a:moveTo>
                  <a:cubicBezTo>
                    <a:pt x="4" y="16652"/>
                    <a:pt x="1" y="16652"/>
                    <a:pt x="1" y="16652"/>
                  </a:cubicBezTo>
                  <a:lnTo>
                    <a:pt x="10" y="16652"/>
                  </a:lnTo>
                  <a:cubicBezTo>
                    <a:pt x="10" y="16652"/>
                    <a:pt x="10" y="16652"/>
                    <a:pt x="10" y="166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0"/>
            <p:cNvSpPr/>
            <p:nvPr/>
          </p:nvSpPr>
          <p:spPr>
            <a:xfrm>
              <a:off x="8088485" y="2269758"/>
              <a:ext cx="1109817" cy="1100663"/>
            </a:xfrm>
            <a:custGeom>
              <a:avLst/>
              <a:gdLst/>
              <a:ahLst/>
              <a:cxnLst/>
              <a:rect l="l" t="t" r="r" b="b"/>
              <a:pathLst>
                <a:path w="14854" h="14731" extrusionOk="0">
                  <a:moveTo>
                    <a:pt x="14745" y="0"/>
                  </a:moveTo>
                  <a:cubicBezTo>
                    <a:pt x="14715" y="0"/>
                    <a:pt x="14687" y="15"/>
                    <a:pt x="14669" y="43"/>
                  </a:cubicBezTo>
                  <a:cubicBezTo>
                    <a:pt x="9792" y="7525"/>
                    <a:pt x="1363" y="13939"/>
                    <a:pt x="995" y="14215"/>
                  </a:cubicBezTo>
                  <a:lnTo>
                    <a:pt x="74" y="14537"/>
                  </a:lnTo>
                  <a:cubicBezTo>
                    <a:pt x="28" y="14556"/>
                    <a:pt x="1" y="14611"/>
                    <a:pt x="19" y="14666"/>
                  </a:cubicBezTo>
                  <a:cubicBezTo>
                    <a:pt x="28" y="14703"/>
                    <a:pt x="65" y="14730"/>
                    <a:pt x="111" y="14730"/>
                  </a:cubicBezTo>
                  <a:lnTo>
                    <a:pt x="111" y="14721"/>
                  </a:lnTo>
                  <a:lnTo>
                    <a:pt x="139" y="14721"/>
                  </a:lnTo>
                  <a:lnTo>
                    <a:pt x="1077" y="14399"/>
                  </a:lnTo>
                  <a:lnTo>
                    <a:pt x="1105" y="14381"/>
                  </a:lnTo>
                  <a:cubicBezTo>
                    <a:pt x="1188" y="14316"/>
                    <a:pt x="9847" y="7792"/>
                    <a:pt x="14826" y="144"/>
                  </a:cubicBezTo>
                  <a:cubicBezTo>
                    <a:pt x="14853" y="98"/>
                    <a:pt x="14844" y="43"/>
                    <a:pt x="14798" y="16"/>
                  </a:cubicBezTo>
                  <a:cubicBezTo>
                    <a:pt x="14781" y="5"/>
                    <a:pt x="14762" y="0"/>
                    <a:pt x="14745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0"/>
            <p:cNvSpPr/>
            <p:nvPr/>
          </p:nvSpPr>
          <p:spPr>
            <a:xfrm>
              <a:off x="9137707" y="2194592"/>
              <a:ext cx="136205" cy="168488"/>
            </a:xfrm>
            <a:custGeom>
              <a:avLst/>
              <a:gdLst/>
              <a:ahLst/>
              <a:cxnLst/>
              <a:rect l="l" t="t" r="r" b="b"/>
              <a:pathLst>
                <a:path w="1823" h="2255" extrusionOk="0">
                  <a:moveTo>
                    <a:pt x="93" y="0"/>
                  </a:moveTo>
                  <a:cubicBezTo>
                    <a:pt x="37" y="0"/>
                    <a:pt x="1" y="37"/>
                    <a:pt x="1" y="92"/>
                  </a:cubicBezTo>
                  <a:lnTo>
                    <a:pt x="1" y="2255"/>
                  </a:lnTo>
                  <a:lnTo>
                    <a:pt x="1758" y="1233"/>
                  </a:lnTo>
                  <a:cubicBezTo>
                    <a:pt x="1804" y="1215"/>
                    <a:pt x="1823" y="1150"/>
                    <a:pt x="1795" y="1104"/>
                  </a:cubicBezTo>
                  <a:cubicBezTo>
                    <a:pt x="1776" y="1073"/>
                    <a:pt x="1745" y="1055"/>
                    <a:pt x="1712" y="1055"/>
                  </a:cubicBezTo>
                  <a:cubicBezTo>
                    <a:pt x="1697" y="1055"/>
                    <a:pt x="1681" y="1059"/>
                    <a:pt x="1666" y="1068"/>
                  </a:cubicBezTo>
                  <a:lnTo>
                    <a:pt x="185" y="1924"/>
                  </a:lnTo>
                  <a:lnTo>
                    <a:pt x="185" y="92"/>
                  </a:lnTo>
                  <a:cubicBezTo>
                    <a:pt x="185" y="37"/>
                    <a:pt x="148" y="0"/>
                    <a:pt x="93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0"/>
            <p:cNvSpPr/>
            <p:nvPr/>
          </p:nvSpPr>
          <p:spPr>
            <a:xfrm>
              <a:off x="8704584" y="2506762"/>
              <a:ext cx="384633" cy="366564"/>
            </a:xfrm>
            <a:custGeom>
              <a:avLst/>
              <a:gdLst/>
              <a:ahLst/>
              <a:cxnLst/>
              <a:rect l="l" t="t" r="r" b="b"/>
              <a:pathLst>
                <a:path w="5148" h="4906" extrusionOk="0">
                  <a:moveTo>
                    <a:pt x="129" y="0"/>
                  </a:moveTo>
                  <a:cubicBezTo>
                    <a:pt x="74" y="0"/>
                    <a:pt x="28" y="46"/>
                    <a:pt x="28" y="101"/>
                  </a:cubicBezTo>
                  <a:lnTo>
                    <a:pt x="0" y="4905"/>
                  </a:lnTo>
                  <a:lnTo>
                    <a:pt x="5034" y="3856"/>
                  </a:lnTo>
                  <a:cubicBezTo>
                    <a:pt x="5148" y="3821"/>
                    <a:pt x="5120" y="3661"/>
                    <a:pt x="5014" y="3661"/>
                  </a:cubicBezTo>
                  <a:cubicBezTo>
                    <a:pt x="5009" y="3661"/>
                    <a:pt x="5003" y="3662"/>
                    <a:pt x="4997" y="3663"/>
                  </a:cubicBezTo>
                  <a:lnTo>
                    <a:pt x="193" y="4666"/>
                  </a:lnTo>
                  <a:lnTo>
                    <a:pt x="221" y="101"/>
                  </a:lnTo>
                  <a:cubicBezTo>
                    <a:pt x="221" y="46"/>
                    <a:pt x="184" y="0"/>
                    <a:pt x="129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0"/>
            <p:cNvSpPr/>
            <p:nvPr/>
          </p:nvSpPr>
          <p:spPr>
            <a:xfrm>
              <a:off x="8344981" y="2851209"/>
              <a:ext cx="491625" cy="345942"/>
            </a:xfrm>
            <a:custGeom>
              <a:avLst/>
              <a:gdLst/>
              <a:ahLst/>
              <a:cxnLst/>
              <a:rect l="l" t="t" r="r" b="b"/>
              <a:pathLst>
                <a:path w="6580" h="4630" extrusionOk="0">
                  <a:moveTo>
                    <a:pt x="258" y="1"/>
                  </a:moveTo>
                  <a:cubicBezTo>
                    <a:pt x="212" y="1"/>
                    <a:pt x="166" y="37"/>
                    <a:pt x="166" y="93"/>
                  </a:cubicBezTo>
                  <a:lnTo>
                    <a:pt x="0" y="4620"/>
                  </a:lnTo>
                  <a:lnTo>
                    <a:pt x="0" y="4629"/>
                  </a:lnTo>
                  <a:lnTo>
                    <a:pt x="6488" y="4280"/>
                  </a:lnTo>
                  <a:cubicBezTo>
                    <a:pt x="6534" y="4280"/>
                    <a:pt x="6580" y="4234"/>
                    <a:pt x="6580" y="4179"/>
                  </a:cubicBezTo>
                  <a:cubicBezTo>
                    <a:pt x="6571" y="4123"/>
                    <a:pt x="6525" y="4086"/>
                    <a:pt x="6470" y="4086"/>
                  </a:cubicBezTo>
                  <a:lnTo>
                    <a:pt x="203" y="4418"/>
                  </a:lnTo>
                  <a:lnTo>
                    <a:pt x="350" y="102"/>
                  </a:lnTo>
                  <a:cubicBezTo>
                    <a:pt x="359" y="47"/>
                    <a:pt x="313" y="1"/>
                    <a:pt x="258" y="1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0"/>
            <p:cNvSpPr/>
            <p:nvPr/>
          </p:nvSpPr>
          <p:spPr>
            <a:xfrm>
              <a:off x="6727103" y="3421902"/>
              <a:ext cx="2704309" cy="768096"/>
            </a:xfrm>
            <a:custGeom>
              <a:avLst/>
              <a:gdLst/>
              <a:ahLst/>
              <a:cxnLst/>
              <a:rect l="l" t="t" r="r" b="b"/>
              <a:pathLst>
                <a:path w="36195" h="10280" extrusionOk="0">
                  <a:moveTo>
                    <a:pt x="29633" y="1"/>
                  </a:moveTo>
                  <a:lnTo>
                    <a:pt x="1" y="222"/>
                  </a:lnTo>
                  <a:lnTo>
                    <a:pt x="222" y="10280"/>
                  </a:lnTo>
                  <a:lnTo>
                    <a:pt x="36194" y="10059"/>
                  </a:lnTo>
                  <a:lnTo>
                    <a:pt x="29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0"/>
            <p:cNvSpPr/>
            <p:nvPr/>
          </p:nvSpPr>
          <p:spPr>
            <a:xfrm>
              <a:off x="6925172" y="3129009"/>
              <a:ext cx="1956188" cy="861194"/>
            </a:xfrm>
            <a:custGeom>
              <a:avLst/>
              <a:gdLst/>
              <a:ahLst/>
              <a:cxnLst/>
              <a:rect l="l" t="t" r="r" b="b"/>
              <a:pathLst>
                <a:path w="26182" h="11526" extrusionOk="0">
                  <a:moveTo>
                    <a:pt x="10114" y="0"/>
                  </a:moveTo>
                  <a:cubicBezTo>
                    <a:pt x="10114" y="0"/>
                    <a:pt x="0" y="6461"/>
                    <a:pt x="433" y="8402"/>
                  </a:cubicBezTo>
                  <a:cubicBezTo>
                    <a:pt x="865" y="10344"/>
                    <a:pt x="1583" y="11126"/>
                    <a:pt x="3368" y="11485"/>
                  </a:cubicBezTo>
                  <a:cubicBezTo>
                    <a:pt x="3506" y="11513"/>
                    <a:pt x="3699" y="11525"/>
                    <a:pt x="3939" y="11525"/>
                  </a:cubicBezTo>
                  <a:cubicBezTo>
                    <a:pt x="6808" y="11525"/>
                    <a:pt x="16288" y="9691"/>
                    <a:pt x="16288" y="9691"/>
                  </a:cubicBezTo>
                  <a:lnTo>
                    <a:pt x="15423" y="7252"/>
                  </a:lnTo>
                  <a:lnTo>
                    <a:pt x="26181" y="5816"/>
                  </a:lnTo>
                  <a:lnTo>
                    <a:pt x="18828" y="433"/>
                  </a:lnTo>
                  <a:lnTo>
                    <a:pt x="10114" y="1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0"/>
            <p:cNvSpPr/>
            <p:nvPr/>
          </p:nvSpPr>
          <p:spPr>
            <a:xfrm>
              <a:off x="7680765" y="3129009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A5B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0"/>
            <p:cNvSpPr/>
            <p:nvPr/>
          </p:nvSpPr>
          <p:spPr>
            <a:xfrm>
              <a:off x="6965742" y="3139992"/>
              <a:ext cx="1916290" cy="571439"/>
            </a:xfrm>
            <a:custGeom>
              <a:avLst/>
              <a:gdLst/>
              <a:ahLst/>
              <a:cxnLst/>
              <a:rect l="l" t="t" r="r" b="b"/>
              <a:pathLst>
                <a:path w="25648" h="7648" extrusionOk="0">
                  <a:moveTo>
                    <a:pt x="18488" y="424"/>
                  </a:moveTo>
                  <a:lnTo>
                    <a:pt x="18689" y="571"/>
                  </a:lnTo>
                  <a:lnTo>
                    <a:pt x="18689" y="571"/>
                  </a:lnTo>
                  <a:cubicBezTo>
                    <a:pt x="18690" y="571"/>
                    <a:pt x="18690" y="571"/>
                    <a:pt x="18690" y="571"/>
                  </a:cubicBezTo>
                  <a:lnTo>
                    <a:pt x="18488" y="424"/>
                  </a:lnTo>
                  <a:close/>
                  <a:moveTo>
                    <a:pt x="9350" y="1"/>
                  </a:moveTo>
                  <a:cubicBezTo>
                    <a:pt x="7997" y="884"/>
                    <a:pt x="1031" y="5476"/>
                    <a:pt x="0" y="7648"/>
                  </a:cubicBezTo>
                  <a:cubicBezTo>
                    <a:pt x="525" y="7353"/>
                    <a:pt x="1601" y="6663"/>
                    <a:pt x="2402" y="6433"/>
                  </a:cubicBezTo>
                  <a:cubicBezTo>
                    <a:pt x="3957" y="5982"/>
                    <a:pt x="6782" y="5872"/>
                    <a:pt x="9285" y="5872"/>
                  </a:cubicBezTo>
                  <a:cubicBezTo>
                    <a:pt x="11954" y="5872"/>
                    <a:pt x="14255" y="6001"/>
                    <a:pt x="14255" y="6001"/>
                  </a:cubicBezTo>
                  <a:lnTo>
                    <a:pt x="14577" y="5973"/>
                  </a:lnTo>
                  <a:lnTo>
                    <a:pt x="11126" y="5863"/>
                  </a:lnTo>
                  <a:lnTo>
                    <a:pt x="9433" y="2366"/>
                  </a:lnTo>
                  <a:lnTo>
                    <a:pt x="19077" y="3424"/>
                  </a:lnTo>
                  <a:lnTo>
                    <a:pt x="17954" y="5246"/>
                  </a:lnTo>
                  <a:cubicBezTo>
                    <a:pt x="18028" y="5218"/>
                    <a:pt x="18101" y="5191"/>
                    <a:pt x="18184" y="5191"/>
                  </a:cubicBezTo>
                  <a:cubicBezTo>
                    <a:pt x="18515" y="5191"/>
                    <a:pt x="20623" y="5669"/>
                    <a:pt x="20623" y="5669"/>
                  </a:cubicBezTo>
                  <a:lnTo>
                    <a:pt x="22868" y="5761"/>
                  </a:lnTo>
                  <a:lnTo>
                    <a:pt x="23301" y="5982"/>
                  </a:lnTo>
                  <a:lnTo>
                    <a:pt x="25647" y="5669"/>
                  </a:lnTo>
                  <a:lnTo>
                    <a:pt x="23089" y="3792"/>
                  </a:lnTo>
                  <a:lnTo>
                    <a:pt x="18689" y="571"/>
                  </a:lnTo>
                  <a:lnTo>
                    <a:pt x="18689" y="571"/>
                  </a:lnTo>
                  <a:cubicBezTo>
                    <a:pt x="17659" y="939"/>
                    <a:pt x="16537" y="1068"/>
                    <a:pt x="15433" y="1068"/>
                  </a:cubicBezTo>
                  <a:cubicBezTo>
                    <a:pt x="12828" y="1068"/>
                    <a:pt x="10316" y="323"/>
                    <a:pt x="93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0"/>
            <p:cNvSpPr/>
            <p:nvPr/>
          </p:nvSpPr>
          <p:spPr>
            <a:xfrm>
              <a:off x="7663580" y="3129009"/>
              <a:ext cx="17259" cy="11058"/>
            </a:xfrm>
            <a:custGeom>
              <a:avLst/>
              <a:gdLst/>
              <a:ahLst/>
              <a:cxnLst/>
              <a:rect l="l" t="t" r="r" b="b"/>
              <a:pathLst>
                <a:path w="231" h="148" extrusionOk="0">
                  <a:moveTo>
                    <a:pt x="231" y="0"/>
                  </a:moveTo>
                  <a:lnTo>
                    <a:pt x="216" y="10"/>
                  </a:lnTo>
                  <a:lnTo>
                    <a:pt x="221" y="10"/>
                  </a:lnTo>
                  <a:lnTo>
                    <a:pt x="231" y="0"/>
                  </a:lnTo>
                  <a:close/>
                  <a:moveTo>
                    <a:pt x="212" y="10"/>
                  </a:moveTo>
                  <a:lnTo>
                    <a:pt x="205" y="17"/>
                  </a:lnTo>
                  <a:lnTo>
                    <a:pt x="205" y="17"/>
                  </a:lnTo>
                  <a:lnTo>
                    <a:pt x="216" y="10"/>
                  </a:lnTo>
                  <a:close/>
                  <a:moveTo>
                    <a:pt x="205" y="17"/>
                  </a:moveTo>
                  <a:lnTo>
                    <a:pt x="1" y="148"/>
                  </a:lnTo>
                  <a:lnTo>
                    <a:pt x="203" y="19"/>
                  </a:lnTo>
                  <a:lnTo>
                    <a:pt x="205" y="17"/>
                  </a:lnTo>
                  <a:close/>
                </a:path>
              </a:pathLst>
            </a:custGeom>
            <a:solidFill>
              <a:srgbClr val="A5B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0"/>
            <p:cNvSpPr/>
            <p:nvPr/>
          </p:nvSpPr>
          <p:spPr>
            <a:xfrm>
              <a:off x="7664253" y="3129681"/>
              <a:ext cx="15242" cy="10386"/>
            </a:xfrm>
            <a:custGeom>
              <a:avLst/>
              <a:gdLst/>
              <a:ahLst/>
              <a:cxnLst/>
              <a:rect l="l" t="t" r="r" b="b"/>
              <a:pathLst>
                <a:path w="204" h="139" extrusionOk="0">
                  <a:moveTo>
                    <a:pt x="194" y="10"/>
                  </a:moveTo>
                  <a:lnTo>
                    <a:pt x="1" y="139"/>
                  </a:lnTo>
                  <a:lnTo>
                    <a:pt x="1" y="139"/>
                  </a:lnTo>
                  <a:lnTo>
                    <a:pt x="194" y="10"/>
                  </a:lnTo>
                  <a:close/>
                  <a:moveTo>
                    <a:pt x="203" y="1"/>
                  </a:moveTo>
                  <a:lnTo>
                    <a:pt x="194" y="10"/>
                  </a:lnTo>
                  <a:lnTo>
                    <a:pt x="203" y="1"/>
                  </a:lnTo>
                  <a:close/>
                  <a:moveTo>
                    <a:pt x="203" y="1"/>
                  </a:moveTo>
                  <a:lnTo>
                    <a:pt x="203" y="1"/>
                  </a:lnTo>
                  <a:lnTo>
                    <a:pt x="203" y="1"/>
                  </a:lnTo>
                  <a:close/>
                  <a:moveTo>
                    <a:pt x="203" y="1"/>
                  </a:moveTo>
                  <a:lnTo>
                    <a:pt x="203" y="1"/>
                  </a:lnTo>
                  <a:lnTo>
                    <a:pt x="203" y="1"/>
                  </a:lnTo>
                  <a:close/>
                  <a:moveTo>
                    <a:pt x="203" y="1"/>
                  </a:moveTo>
                  <a:lnTo>
                    <a:pt x="203" y="1"/>
                  </a:lnTo>
                  <a:close/>
                  <a:moveTo>
                    <a:pt x="203" y="1"/>
                  </a:moveTo>
                  <a:lnTo>
                    <a:pt x="203" y="1"/>
                  </a:lnTo>
                  <a:close/>
                  <a:moveTo>
                    <a:pt x="203" y="1"/>
                  </a:moveTo>
                  <a:lnTo>
                    <a:pt x="203" y="1"/>
                  </a:lnTo>
                  <a:close/>
                  <a:moveTo>
                    <a:pt x="203" y="1"/>
                  </a:moveTo>
                  <a:lnTo>
                    <a:pt x="203" y="1"/>
                  </a:lnTo>
                  <a:close/>
                </a:path>
              </a:pathLst>
            </a:custGeom>
            <a:solidFill>
              <a:srgbClr val="5B7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0"/>
            <p:cNvSpPr/>
            <p:nvPr/>
          </p:nvSpPr>
          <p:spPr>
            <a:xfrm>
              <a:off x="7678673" y="3129681"/>
              <a:ext cx="822" cy="747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1" y="10"/>
                  </a:moveTo>
                  <a:lnTo>
                    <a:pt x="1" y="10"/>
                  </a:lnTo>
                  <a:close/>
                  <a:moveTo>
                    <a:pt x="10" y="1"/>
                  </a:moveTo>
                  <a:lnTo>
                    <a:pt x="10" y="1"/>
                  </a:lnTo>
                  <a:close/>
                  <a:moveTo>
                    <a:pt x="10" y="1"/>
                  </a:moveTo>
                  <a:lnTo>
                    <a:pt x="10" y="1"/>
                  </a:lnTo>
                  <a:close/>
                  <a:moveTo>
                    <a:pt x="10" y="1"/>
                  </a:moveTo>
                  <a:lnTo>
                    <a:pt x="10" y="1"/>
                  </a:lnTo>
                  <a:close/>
                  <a:moveTo>
                    <a:pt x="10" y="1"/>
                  </a:moveTo>
                  <a:lnTo>
                    <a:pt x="10" y="1"/>
                  </a:lnTo>
                  <a:close/>
                  <a:moveTo>
                    <a:pt x="10" y="1"/>
                  </a:moveTo>
                  <a:lnTo>
                    <a:pt x="10" y="1"/>
                  </a:lnTo>
                  <a:close/>
                  <a:moveTo>
                    <a:pt x="10" y="1"/>
                  </a:moveTo>
                  <a:lnTo>
                    <a:pt x="10" y="1"/>
                  </a:lnTo>
                  <a:close/>
                  <a:moveTo>
                    <a:pt x="10" y="1"/>
                  </a:moveTo>
                  <a:lnTo>
                    <a:pt x="10" y="1"/>
                  </a:lnTo>
                  <a:close/>
                </a:path>
              </a:pathLst>
            </a:custGeom>
            <a:solidFill>
              <a:srgbClr val="9DB5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0"/>
            <p:cNvSpPr/>
            <p:nvPr/>
          </p:nvSpPr>
          <p:spPr>
            <a:xfrm>
              <a:off x="8031402" y="3527776"/>
              <a:ext cx="678711" cy="143084"/>
            </a:xfrm>
            <a:custGeom>
              <a:avLst/>
              <a:gdLst/>
              <a:ahLst/>
              <a:cxnLst/>
              <a:rect l="l" t="t" r="r" b="b"/>
              <a:pathLst>
                <a:path w="9084" h="1915" extrusionOk="0">
                  <a:moveTo>
                    <a:pt x="1" y="811"/>
                  </a:moveTo>
                  <a:lnTo>
                    <a:pt x="1" y="820"/>
                  </a:lnTo>
                  <a:lnTo>
                    <a:pt x="6" y="819"/>
                  </a:lnTo>
                  <a:lnTo>
                    <a:pt x="1" y="811"/>
                  </a:lnTo>
                  <a:close/>
                  <a:moveTo>
                    <a:pt x="3921" y="1"/>
                  </a:moveTo>
                  <a:cubicBezTo>
                    <a:pt x="3581" y="1"/>
                    <a:pt x="2964" y="571"/>
                    <a:pt x="2964" y="571"/>
                  </a:cubicBezTo>
                  <a:lnTo>
                    <a:pt x="6" y="819"/>
                  </a:lnTo>
                  <a:lnTo>
                    <a:pt x="617" y="1915"/>
                  </a:lnTo>
                  <a:lnTo>
                    <a:pt x="9084" y="811"/>
                  </a:lnTo>
                  <a:lnTo>
                    <a:pt x="8605" y="571"/>
                  </a:lnTo>
                  <a:lnTo>
                    <a:pt x="6360" y="479"/>
                  </a:lnTo>
                  <a:cubicBezTo>
                    <a:pt x="6360" y="479"/>
                    <a:pt x="4252" y="1"/>
                    <a:pt x="3921" y="1"/>
                  </a:cubicBezTo>
                  <a:close/>
                </a:path>
              </a:pathLst>
            </a:custGeom>
            <a:solidFill>
              <a:srgbClr val="B88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0"/>
            <p:cNvSpPr/>
            <p:nvPr/>
          </p:nvSpPr>
          <p:spPr>
            <a:xfrm>
              <a:off x="8031402" y="3527776"/>
              <a:ext cx="678711" cy="143084"/>
            </a:xfrm>
            <a:custGeom>
              <a:avLst/>
              <a:gdLst/>
              <a:ahLst/>
              <a:cxnLst/>
              <a:rect l="l" t="t" r="r" b="b"/>
              <a:pathLst>
                <a:path w="9084" h="1915" extrusionOk="0">
                  <a:moveTo>
                    <a:pt x="3921" y="1"/>
                  </a:moveTo>
                  <a:cubicBezTo>
                    <a:pt x="3838" y="1"/>
                    <a:pt x="3755" y="19"/>
                    <a:pt x="3691" y="56"/>
                  </a:cubicBezTo>
                  <a:cubicBezTo>
                    <a:pt x="3424" y="194"/>
                    <a:pt x="3176" y="369"/>
                    <a:pt x="2964" y="571"/>
                  </a:cubicBezTo>
                  <a:lnTo>
                    <a:pt x="314" y="783"/>
                  </a:lnTo>
                  <a:lnTo>
                    <a:pt x="1" y="811"/>
                  </a:lnTo>
                  <a:lnTo>
                    <a:pt x="617" y="1915"/>
                  </a:lnTo>
                  <a:lnTo>
                    <a:pt x="9084" y="811"/>
                  </a:lnTo>
                  <a:lnTo>
                    <a:pt x="8605" y="571"/>
                  </a:lnTo>
                  <a:lnTo>
                    <a:pt x="6360" y="479"/>
                  </a:lnTo>
                  <a:cubicBezTo>
                    <a:pt x="6360" y="479"/>
                    <a:pt x="4252" y="1"/>
                    <a:pt x="39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0"/>
            <p:cNvSpPr/>
            <p:nvPr/>
          </p:nvSpPr>
          <p:spPr>
            <a:xfrm>
              <a:off x="7288138" y="3679752"/>
              <a:ext cx="683568" cy="210479"/>
            </a:xfrm>
            <a:custGeom>
              <a:avLst/>
              <a:gdLst/>
              <a:ahLst/>
              <a:cxnLst/>
              <a:rect l="l" t="t" r="r" b="b"/>
              <a:pathLst>
                <a:path w="9149" h="2817" extrusionOk="0">
                  <a:moveTo>
                    <a:pt x="9148" y="1"/>
                  </a:moveTo>
                  <a:lnTo>
                    <a:pt x="7068" y="396"/>
                  </a:lnTo>
                  <a:lnTo>
                    <a:pt x="6268" y="93"/>
                  </a:lnTo>
                  <a:lnTo>
                    <a:pt x="3213" y="1252"/>
                  </a:lnTo>
                  <a:lnTo>
                    <a:pt x="1133" y="1556"/>
                  </a:lnTo>
                  <a:lnTo>
                    <a:pt x="222" y="2071"/>
                  </a:lnTo>
                  <a:lnTo>
                    <a:pt x="1" y="2817"/>
                  </a:lnTo>
                  <a:lnTo>
                    <a:pt x="1" y="2817"/>
                  </a:lnTo>
                  <a:lnTo>
                    <a:pt x="8615" y="2448"/>
                  </a:lnTo>
                  <a:lnTo>
                    <a:pt x="91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0"/>
            <p:cNvSpPr/>
            <p:nvPr/>
          </p:nvSpPr>
          <p:spPr>
            <a:xfrm>
              <a:off x="7820332" y="3550490"/>
              <a:ext cx="1274339" cy="395480"/>
            </a:xfrm>
            <a:custGeom>
              <a:avLst/>
              <a:gdLst/>
              <a:ahLst/>
              <a:cxnLst/>
              <a:rect l="l" t="t" r="r" b="b"/>
              <a:pathLst>
                <a:path w="17056" h="5293" extrusionOk="0">
                  <a:moveTo>
                    <a:pt x="13952" y="1"/>
                  </a:moveTo>
                  <a:lnTo>
                    <a:pt x="672" y="1362"/>
                  </a:lnTo>
                  <a:lnTo>
                    <a:pt x="1" y="4280"/>
                  </a:lnTo>
                  <a:cubicBezTo>
                    <a:pt x="1" y="4280"/>
                    <a:pt x="13574" y="5292"/>
                    <a:pt x="13823" y="5292"/>
                  </a:cubicBezTo>
                  <a:cubicBezTo>
                    <a:pt x="13851" y="5292"/>
                    <a:pt x="13879" y="5293"/>
                    <a:pt x="13907" y="5293"/>
                  </a:cubicBezTo>
                  <a:cubicBezTo>
                    <a:pt x="16746" y="5293"/>
                    <a:pt x="17056" y="2976"/>
                    <a:pt x="15452" y="1362"/>
                  </a:cubicBezTo>
                  <a:cubicBezTo>
                    <a:pt x="15176" y="1096"/>
                    <a:pt x="14200" y="175"/>
                    <a:pt x="14200" y="175"/>
                  </a:cubicBezTo>
                  <a:lnTo>
                    <a:pt x="139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0"/>
            <p:cNvSpPr/>
            <p:nvPr/>
          </p:nvSpPr>
          <p:spPr>
            <a:xfrm>
              <a:off x="7515047" y="1817792"/>
              <a:ext cx="1047280" cy="1269376"/>
            </a:xfrm>
            <a:custGeom>
              <a:avLst/>
              <a:gdLst/>
              <a:ahLst/>
              <a:cxnLst/>
              <a:rect l="l" t="t" r="r" b="b"/>
              <a:pathLst>
                <a:path w="14017" h="16989" extrusionOk="0">
                  <a:moveTo>
                    <a:pt x="8605" y="0"/>
                  </a:moveTo>
                  <a:lnTo>
                    <a:pt x="4906" y="111"/>
                  </a:lnTo>
                  <a:cubicBezTo>
                    <a:pt x="4906" y="111"/>
                    <a:pt x="5099" y="2697"/>
                    <a:pt x="4906" y="3295"/>
                  </a:cubicBezTo>
                  <a:cubicBezTo>
                    <a:pt x="4703" y="3884"/>
                    <a:pt x="397" y="4206"/>
                    <a:pt x="1" y="6074"/>
                  </a:cubicBezTo>
                  <a:cubicBezTo>
                    <a:pt x="130" y="6681"/>
                    <a:pt x="709" y="7813"/>
                    <a:pt x="995" y="9092"/>
                  </a:cubicBezTo>
                  <a:cubicBezTo>
                    <a:pt x="1482" y="11319"/>
                    <a:pt x="1970" y="14089"/>
                    <a:pt x="2283" y="15921"/>
                  </a:cubicBezTo>
                  <a:lnTo>
                    <a:pt x="2283" y="15930"/>
                  </a:lnTo>
                  <a:cubicBezTo>
                    <a:pt x="4814" y="16261"/>
                    <a:pt x="7344" y="16657"/>
                    <a:pt x="9884" y="16887"/>
                  </a:cubicBezTo>
                  <a:cubicBezTo>
                    <a:pt x="10298" y="16924"/>
                    <a:pt x="10712" y="16951"/>
                    <a:pt x="11127" y="16988"/>
                  </a:cubicBezTo>
                  <a:cubicBezTo>
                    <a:pt x="11596" y="12746"/>
                    <a:pt x="14016" y="5715"/>
                    <a:pt x="13032" y="4960"/>
                  </a:cubicBezTo>
                  <a:cubicBezTo>
                    <a:pt x="12047" y="4215"/>
                    <a:pt x="8872" y="3543"/>
                    <a:pt x="8670" y="3387"/>
                  </a:cubicBezTo>
                  <a:cubicBezTo>
                    <a:pt x="8476" y="3230"/>
                    <a:pt x="8605" y="0"/>
                    <a:pt x="86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0"/>
            <p:cNvSpPr/>
            <p:nvPr/>
          </p:nvSpPr>
          <p:spPr>
            <a:xfrm>
              <a:off x="7857466" y="1818464"/>
              <a:ext cx="300578" cy="264126"/>
            </a:xfrm>
            <a:custGeom>
              <a:avLst/>
              <a:gdLst/>
              <a:ahLst/>
              <a:cxnLst/>
              <a:rect l="l" t="t" r="r" b="b"/>
              <a:pathLst>
                <a:path w="4023" h="3535" extrusionOk="0">
                  <a:moveTo>
                    <a:pt x="4022" y="0"/>
                  </a:moveTo>
                  <a:cubicBezTo>
                    <a:pt x="4013" y="138"/>
                    <a:pt x="3948" y="1767"/>
                    <a:pt x="3995" y="2706"/>
                  </a:cubicBezTo>
                  <a:cubicBezTo>
                    <a:pt x="3948" y="1767"/>
                    <a:pt x="4022" y="138"/>
                    <a:pt x="4022" y="0"/>
                  </a:cubicBezTo>
                  <a:close/>
                  <a:moveTo>
                    <a:pt x="314" y="3295"/>
                  </a:moveTo>
                  <a:cubicBezTo>
                    <a:pt x="286" y="3378"/>
                    <a:pt x="166" y="3461"/>
                    <a:pt x="1" y="3534"/>
                  </a:cubicBezTo>
                  <a:cubicBezTo>
                    <a:pt x="166" y="3461"/>
                    <a:pt x="286" y="3378"/>
                    <a:pt x="323" y="3295"/>
                  </a:cubicBezTo>
                  <a:close/>
                </a:path>
              </a:pathLst>
            </a:custGeom>
            <a:solidFill>
              <a:srgbClr val="D8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0"/>
            <p:cNvSpPr/>
            <p:nvPr/>
          </p:nvSpPr>
          <p:spPr>
            <a:xfrm>
              <a:off x="7616136" y="2108592"/>
              <a:ext cx="827917" cy="1087812"/>
            </a:xfrm>
            <a:custGeom>
              <a:avLst/>
              <a:gdLst/>
              <a:ahLst/>
              <a:cxnLst/>
              <a:rect l="l" t="t" r="r" b="b"/>
              <a:pathLst>
                <a:path w="11081" h="14559" extrusionOk="0">
                  <a:moveTo>
                    <a:pt x="9212" y="1"/>
                  </a:moveTo>
                  <a:cubicBezTo>
                    <a:pt x="9212" y="1"/>
                    <a:pt x="8906" y="3729"/>
                    <a:pt x="5808" y="3729"/>
                  </a:cubicBezTo>
                  <a:cubicBezTo>
                    <a:pt x="5774" y="3729"/>
                    <a:pt x="5740" y="3729"/>
                    <a:pt x="5706" y="3728"/>
                  </a:cubicBezTo>
                  <a:cubicBezTo>
                    <a:pt x="2172" y="3627"/>
                    <a:pt x="1749" y="93"/>
                    <a:pt x="1749" y="93"/>
                  </a:cubicBezTo>
                  <a:lnTo>
                    <a:pt x="1207" y="322"/>
                  </a:lnTo>
                  <a:lnTo>
                    <a:pt x="1207" y="322"/>
                  </a:lnTo>
                  <a:cubicBezTo>
                    <a:pt x="1207" y="317"/>
                    <a:pt x="1206" y="314"/>
                    <a:pt x="1206" y="314"/>
                  </a:cubicBezTo>
                  <a:lnTo>
                    <a:pt x="1206" y="314"/>
                  </a:lnTo>
                  <a:lnTo>
                    <a:pt x="1206" y="323"/>
                  </a:lnTo>
                  <a:lnTo>
                    <a:pt x="1207" y="322"/>
                  </a:lnTo>
                  <a:lnTo>
                    <a:pt x="1207" y="322"/>
                  </a:lnTo>
                  <a:cubicBezTo>
                    <a:pt x="1242" y="541"/>
                    <a:pt x="1893" y="4865"/>
                    <a:pt x="1" y="7188"/>
                  </a:cubicBezTo>
                  <a:lnTo>
                    <a:pt x="866" y="13657"/>
                  </a:lnTo>
                  <a:cubicBezTo>
                    <a:pt x="866" y="13657"/>
                    <a:pt x="4475" y="14558"/>
                    <a:pt x="7378" y="14558"/>
                  </a:cubicBezTo>
                  <a:cubicBezTo>
                    <a:pt x="8300" y="14558"/>
                    <a:pt x="9151" y="14468"/>
                    <a:pt x="9792" y="14228"/>
                  </a:cubicBezTo>
                  <a:cubicBezTo>
                    <a:pt x="9792" y="14228"/>
                    <a:pt x="10363" y="9461"/>
                    <a:pt x="11080" y="6838"/>
                  </a:cubicBezTo>
                  <a:cubicBezTo>
                    <a:pt x="11080" y="6838"/>
                    <a:pt x="8927" y="3930"/>
                    <a:pt x="9700" y="213"/>
                  </a:cubicBezTo>
                  <a:lnTo>
                    <a:pt x="9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0"/>
            <p:cNvSpPr/>
            <p:nvPr/>
          </p:nvSpPr>
          <p:spPr>
            <a:xfrm>
              <a:off x="8441214" y="2614654"/>
              <a:ext cx="3512" cy="4259"/>
            </a:xfrm>
            <a:custGeom>
              <a:avLst/>
              <a:gdLst/>
              <a:ahLst/>
              <a:cxnLst/>
              <a:rect l="l" t="t" r="r" b="b"/>
              <a:pathLst>
                <a:path w="47" h="57" extrusionOk="0">
                  <a:moveTo>
                    <a:pt x="1" y="1"/>
                  </a:moveTo>
                  <a:lnTo>
                    <a:pt x="1" y="1"/>
                  </a:lnTo>
                  <a:lnTo>
                    <a:pt x="47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EE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0"/>
            <p:cNvSpPr/>
            <p:nvPr/>
          </p:nvSpPr>
          <p:spPr>
            <a:xfrm>
              <a:off x="8389661" y="2521182"/>
              <a:ext cx="51628" cy="93546"/>
            </a:xfrm>
            <a:custGeom>
              <a:avLst/>
              <a:gdLst/>
              <a:ahLst/>
              <a:cxnLst/>
              <a:rect l="l" t="t" r="r" b="b"/>
              <a:pathLst>
                <a:path w="691" h="1252" extrusionOk="0">
                  <a:moveTo>
                    <a:pt x="0" y="0"/>
                  </a:moveTo>
                  <a:lnTo>
                    <a:pt x="0" y="0"/>
                  </a:lnTo>
                  <a:cubicBezTo>
                    <a:pt x="194" y="433"/>
                    <a:pt x="424" y="856"/>
                    <a:pt x="691" y="1252"/>
                  </a:cubicBezTo>
                  <a:lnTo>
                    <a:pt x="691" y="1252"/>
                  </a:lnTo>
                  <a:cubicBezTo>
                    <a:pt x="424" y="856"/>
                    <a:pt x="194" y="433"/>
                    <a:pt x="0" y="0"/>
                  </a:cubicBezTo>
                  <a:close/>
                </a:path>
              </a:pathLst>
            </a:custGeom>
            <a:solidFill>
              <a:srgbClr val="B2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0"/>
            <p:cNvSpPr/>
            <p:nvPr/>
          </p:nvSpPr>
          <p:spPr>
            <a:xfrm>
              <a:off x="8443979" y="2619510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2EE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0"/>
            <p:cNvSpPr/>
            <p:nvPr/>
          </p:nvSpPr>
          <p:spPr>
            <a:xfrm>
              <a:off x="8003907" y="2176361"/>
              <a:ext cx="917276" cy="706529"/>
            </a:xfrm>
            <a:custGeom>
              <a:avLst/>
              <a:gdLst/>
              <a:ahLst/>
              <a:cxnLst/>
              <a:rect l="l" t="t" r="r" b="b"/>
              <a:pathLst>
                <a:path w="12277" h="9456" extrusionOk="0">
                  <a:moveTo>
                    <a:pt x="6077" y="1"/>
                  </a:moveTo>
                  <a:cubicBezTo>
                    <a:pt x="4834" y="1"/>
                    <a:pt x="5826" y="5747"/>
                    <a:pt x="5826" y="5747"/>
                  </a:cubicBezTo>
                  <a:lnTo>
                    <a:pt x="7059" y="6640"/>
                  </a:lnTo>
                  <a:lnTo>
                    <a:pt x="1577" y="5899"/>
                  </a:lnTo>
                  <a:lnTo>
                    <a:pt x="1577" y="5899"/>
                  </a:lnTo>
                  <a:cubicBezTo>
                    <a:pt x="1389" y="3942"/>
                    <a:pt x="1277" y="3395"/>
                    <a:pt x="1210" y="3395"/>
                  </a:cubicBezTo>
                  <a:cubicBezTo>
                    <a:pt x="1126" y="3395"/>
                    <a:pt x="1114" y="4275"/>
                    <a:pt x="1114" y="4275"/>
                  </a:cubicBezTo>
                  <a:cubicBezTo>
                    <a:pt x="860" y="3208"/>
                    <a:pt x="753" y="2844"/>
                    <a:pt x="726" y="2844"/>
                  </a:cubicBezTo>
                  <a:lnTo>
                    <a:pt x="726" y="2844"/>
                  </a:lnTo>
                  <a:cubicBezTo>
                    <a:pt x="668" y="2844"/>
                    <a:pt x="976" y="4523"/>
                    <a:pt x="976" y="4523"/>
                  </a:cubicBezTo>
                  <a:cubicBezTo>
                    <a:pt x="501" y="3408"/>
                    <a:pt x="287" y="3017"/>
                    <a:pt x="222" y="3017"/>
                  </a:cubicBezTo>
                  <a:cubicBezTo>
                    <a:pt x="122" y="3017"/>
                    <a:pt x="377" y="3956"/>
                    <a:pt x="565" y="4607"/>
                  </a:cubicBezTo>
                  <a:lnTo>
                    <a:pt x="565" y="4607"/>
                  </a:lnTo>
                  <a:cubicBezTo>
                    <a:pt x="427" y="4170"/>
                    <a:pt x="246" y="3658"/>
                    <a:pt x="153" y="3658"/>
                  </a:cubicBezTo>
                  <a:cubicBezTo>
                    <a:pt x="152" y="3658"/>
                    <a:pt x="150" y="3658"/>
                    <a:pt x="148" y="3658"/>
                  </a:cubicBezTo>
                  <a:cubicBezTo>
                    <a:pt x="1" y="3704"/>
                    <a:pt x="709" y="7201"/>
                    <a:pt x="829" y="7441"/>
                  </a:cubicBezTo>
                  <a:cubicBezTo>
                    <a:pt x="1104" y="7998"/>
                    <a:pt x="5871" y="9455"/>
                    <a:pt x="8670" y="9455"/>
                  </a:cubicBezTo>
                  <a:cubicBezTo>
                    <a:pt x="9615" y="9455"/>
                    <a:pt x="10335" y="9290"/>
                    <a:pt x="10584" y="8867"/>
                  </a:cubicBezTo>
                  <a:cubicBezTo>
                    <a:pt x="12277" y="6005"/>
                    <a:pt x="6489" y="161"/>
                    <a:pt x="6489" y="161"/>
                  </a:cubicBezTo>
                  <a:cubicBezTo>
                    <a:pt x="6330" y="51"/>
                    <a:pt x="6194" y="1"/>
                    <a:pt x="60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0"/>
            <p:cNvSpPr/>
            <p:nvPr/>
          </p:nvSpPr>
          <p:spPr>
            <a:xfrm>
              <a:off x="7244878" y="2231353"/>
              <a:ext cx="814095" cy="680079"/>
            </a:xfrm>
            <a:custGeom>
              <a:avLst/>
              <a:gdLst/>
              <a:ahLst/>
              <a:cxnLst/>
              <a:rect l="l" t="t" r="r" b="b"/>
              <a:pathLst>
                <a:path w="10896" h="9102" extrusionOk="0">
                  <a:moveTo>
                    <a:pt x="4246" y="1"/>
                  </a:moveTo>
                  <a:cubicBezTo>
                    <a:pt x="4108" y="1"/>
                    <a:pt x="3951" y="56"/>
                    <a:pt x="3773" y="180"/>
                  </a:cubicBezTo>
                  <a:cubicBezTo>
                    <a:pt x="3773" y="180"/>
                    <a:pt x="0" y="6935"/>
                    <a:pt x="976" y="8609"/>
                  </a:cubicBezTo>
                  <a:cubicBezTo>
                    <a:pt x="1178" y="8959"/>
                    <a:pt x="1689" y="9102"/>
                    <a:pt x="2376" y="9102"/>
                  </a:cubicBezTo>
                  <a:cubicBezTo>
                    <a:pt x="4978" y="9102"/>
                    <a:pt x="10091" y="7055"/>
                    <a:pt x="10390" y="6465"/>
                  </a:cubicBezTo>
                  <a:cubicBezTo>
                    <a:pt x="10500" y="6226"/>
                    <a:pt x="10896" y="3051"/>
                    <a:pt x="10749" y="3005"/>
                  </a:cubicBezTo>
                  <a:cubicBezTo>
                    <a:pt x="10747" y="3005"/>
                    <a:pt x="10744" y="3004"/>
                    <a:pt x="10742" y="3004"/>
                  </a:cubicBezTo>
                  <a:cubicBezTo>
                    <a:pt x="10684" y="3004"/>
                    <a:pt x="10591" y="3215"/>
                    <a:pt x="10496" y="3485"/>
                  </a:cubicBezTo>
                  <a:lnTo>
                    <a:pt x="10496" y="3485"/>
                  </a:lnTo>
                  <a:cubicBezTo>
                    <a:pt x="10626" y="3023"/>
                    <a:pt x="10729" y="2598"/>
                    <a:pt x="10669" y="2598"/>
                  </a:cubicBezTo>
                  <a:cubicBezTo>
                    <a:pt x="10612" y="2598"/>
                    <a:pt x="10401" y="2999"/>
                    <a:pt x="9911" y="4155"/>
                  </a:cubicBezTo>
                  <a:cubicBezTo>
                    <a:pt x="9911" y="4155"/>
                    <a:pt x="10284" y="2435"/>
                    <a:pt x="10235" y="2435"/>
                  </a:cubicBezTo>
                  <a:lnTo>
                    <a:pt x="10235" y="2435"/>
                  </a:lnTo>
                  <a:cubicBezTo>
                    <a:pt x="10213" y="2435"/>
                    <a:pt x="10103" y="2795"/>
                    <a:pt x="9828" y="3843"/>
                  </a:cubicBezTo>
                  <a:cubicBezTo>
                    <a:pt x="9828" y="3843"/>
                    <a:pt x="9935" y="2831"/>
                    <a:pt x="9866" y="2831"/>
                  </a:cubicBezTo>
                  <a:lnTo>
                    <a:pt x="9866" y="2831"/>
                  </a:lnTo>
                  <a:cubicBezTo>
                    <a:pt x="9816" y="2831"/>
                    <a:pt x="9673" y="3373"/>
                    <a:pt x="9325" y="5252"/>
                  </a:cubicBezTo>
                  <a:lnTo>
                    <a:pt x="9325" y="5252"/>
                  </a:lnTo>
                  <a:lnTo>
                    <a:pt x="4565" y="6106"/>
                  </a:lnTo>
                  <a:lnTo>
                    <a:pt x="5255" y="4965"/>
                  </a:lnTo>
                  <a:cubicBezTo>
                    <a:pt x="5255" y="4965"/>
                    <a:pt x="5556" y="1"/>
                    <a:pt x="4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0"/>
            <p:cNvSpPr/>
            <p:nvPr/>
          </p:nvSpPr>
          <p:spPr>
            <a:xfrm>
              <a:off x="8160510" y="1535584"/>
              <a:ext cx="138447" cy="170206"/>
            </a:xfrm>
            <a:custGeom>
              <a:avLst/>
              <a:gdLst/>
              <a:ahLst/>
              <a:cxnLst/>
              <a:rect l="l" t="t" r="r" b="b"/>
              <a:pathLst>
                <a:path w="1853" h="2278" extrusionOk="0">
                  <a:moveTo>
                    <a:pt x="896" y="1"/>
                  </a:moveTo>
                  <a:cubicBezTo>
                    <a:pt x="652" y="1"/>
                    <a:pt x="389" y="630"/>
                    <a:pt x="389" y="630"/>
                  </a:cubicBezTo>
                  <a:cubicBezTo>
                    <a:pt x="389" y="630"/>
                    <a:pt x="0" y="2278"/>
                    <a:pt x="488" y="2278"/>
                  </a:cubicBezTo>
                  <a:cubicBezTo>
                    <a:pt x="492" y="2278"/>
                    <a:pt x="496" y="2277"/>
                    <a:pt x="500" y="2277"/>
                  </a:cubicBezTo>
                  <a:cubicBezTo>
                    <a:pt x="1006" y="2250"/>
                    <a:pt x="1853" y="842"/>
                    <a:pt x="1006" y="50"/>
                  </a:cubicBezTo>
                  <a:cubicBezTo>
                    <a:pt x="970" y="16"/>
                    <a:pt x="933" y="1"/>
                    <a:pt x="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0"/>
            <p:cNvSpPr/>
            <p:nvPr/>
          </p:nvSpPr>
          <p:spPr>
            <a:xfrm>
              <a:off x="7764670" y="1319202"/>
              <a:ext cx="484078" cy="675745"/>
            </a:xfrm>
            <a:custGeom>
              <a:avLst/>
              <a:gdLst/>
              <a:ahLst/>
              <a:cxnLst/>
              <a:rect l="l" t="t" r="r" b="b"/>
              <a:pathLst>
                <a:path w="6479" h="9044" extrusionOk="0">
                  <a:moveTo>
                    <a:pt x="1966" y="0"/>
                  </a:moveTo>
                  <a:cubicBezTo>
                    <a:pt x="1406" y="0"/>
                    <a:pt x="1049" y="66"/>
                    <a:pt x="1049" y="66"/>
                  </a:cubicBezTo>
                  <a:cubicBezTo>
                    <a:pt x="203" y="600"/>
                    <a:pt x="0" y="6305"/>
                    <a:pt x="0" y="6305"/>
                  </a:cubicBezTo>
                  <a:cubicBezTo>
                    <a:pt x="72" y="8068"/>
                    <a:pt x="1307" y="9044"/>
                    <a:pt x="2726" y="9044"/>
                  </a:cubicBezTo>
                  <a:cubicBezTo>
                    <a:pt x="3306" y="9044"/>
                    <a:pt x="3917" y="8881"/>
                    <a:pt x="4491" y="8541"/>
                  </a:cubicBezTo>
                  <a:cubicBezTo>
                    <a:pt x="6479" y="7373"/>
                    <a:pt x="5310" y="866"/>
                    <a:pt x="5310" y="866"/>
                  </a:cubicBezTo>
                  <a:cubicBezTo>
                    <a:pt x="4083" y="145"/>
                    <a:pt x="2799" y="0"/>
                    <a:pt x="19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0"/>
            <p:cNvSpPr/>
            <p:nvPr/>
          </p:nvSpPr>
          <p:spPr>
            <a:xfrm>
              <a:off x="7710950" y="1409610"/>
              <a:ext cx="513740" cy="612683"/>
            </a:xfrm>
            <a:custGeom>
              <a:avLst/>
              <a:gdLst/>
              <a:ahLst/>
              <a:cxnLst/>
              <a:rect l="l" t="t" r="r" b="b"/>
              <a:pathLst>
                <a:path w="6876" h="8200" extrusionOk="0">
                  <a:moveTo>
                    <a:pt x="5661" y="1"/>
                  </a:moveTo>
                  <a:cubicBezTo>
                    <a:pt x="5599" y="1"/>
                    <a:pt x="5535" y="16"/>
                    <a:pt x="5468" y="52"/>
                  </a:cubicBezTo>
                  <a:cubicBezTo>
                    <a:pt x="5541" y="761"/>
                    <a:pt x="5698" y="1635"/>
                    <a:pt x="5873" y="1828"/>
                  </a:cubicBezTo>
                  <a:cubicBezTo>
                    <a:pt x="5863" y="2040"/>
                    <a:pt x="5799" y="3163"/>
                    <a:pt x="5808" y="3899"/>
                  </a:cubicBezTo>
                  <a:cubicBezTo>
                    <a:pt x="5836" y="5702"/>
                    <a:pt x="5725" y="6163"/>
                    <a:pt x="5035" y="6402"/>
                  </a:cubicBezTo>
                  <a:cubicBezTo>
                    <a:pt x="4967" y="6426"/>
                    <a:pt x="4910" y="6437"/>
                    <a:pt x="4862" y="6437"/>
                  </a:cubicBezTo>
                  <a:cubicBezTo>
                    <a:pt x="4429" y="6437"/>
                    <a:pt x="4783" y="5525"/>
                    <a:pt x="4667" y="4920"/>
                  </a:cubicBezTo>
                  <a:cubicBezTo>
                    <a:pt x="4600" y="4600"/>
                    <a:pt x="3988" y="4497"/>
                    <a:pt x="3329" y="4497"/>
                  </a:cubicBezTo>
                  <a:cubicBezTo>
                    <a:pt x="2627" y="4497"/>
                    <a:pt x="1871" y="4614"/>
                    <a:pt x="1667" y="4709"/>
                  </a:cubicBezTo>
                  <a:cubicBezTo>
                    <a:pt x="1262" y="4902"/>
                    <a:pt x="1640" y="6319"/>
                    <a:pt x="1271" y="6319"/>
                  </a:cubicBezTo>
                  <a:cubicBezTo>
                    <a:pt x="894" y="6319"/>
                    <a:pt x="719" y="4737"/>
                    <a:pt x="719" y="4736"/>
                  </a:cubicBezTo>
                  <a:lnTo>
                    <a:pt x="719" y="4736"/>
                  </a:lnTo>
                  <a:cubicBezTo>
                    <a:pt x="1" y="7464"/>
                    <a:pt x="1835" y="8199"/>
                    <a:pt x="3351" y="8199"/>
                  </a:cubicBezTo>
                  <a:cubicBezTo>
                    <a:pt x="3737" y="8199"/>
                    <a:pt x="4103" y="8152"/>
                    <a:pt x="4400" y="8077"/>
                  </a:cubicBezTo>
                  <a:cubicBezTo>
                    <a:pt x="5863" y="7699"/>
                    <a:pt x="6498" y="7009"/>
                    <a:pt x="6452" y="5472"/>
                  </a:cubicBezTo>
                  <a:cubicBezTo>
                    <a:pt x="6379" y="3448"/>
                    <a:pt x="6775" y="1745"/>
                    <a:pt x="6876" y="512"/>
                  </a:cubicBezTo>
                  <a:lnTo>
                    <a:pt x="6876" y="512"/>
                  </a:lnTo>
                  <a:cubicBezTo>
                    <a:pt x="6822" y="532"/>
                    <a:pt x="6770" y="541"/>
                    <a:pt x="6720" y="541"/>
                  </a:cubicBezTo>
                  <a:cubicBezTo>
                    <a:pt x="6328" y="541"/>
                    <a:pt x="6030" y="1"/>
                    <a:pt x="56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0"/>
            <p:cNvSpPr/>
            <p:nvPr/>
          </p:nvSpPr>
          <p:spPr>
            <a:xfrm>
              <a:off x="7671799" y="1210637"/>
              <a:ext cx="648451" cy="400187"/>
            </a:xfrm>
            <a:custGeom>
              <a:avLst/>
              <a:gdLst/>
              <a:ahLst/>
              <a:cxnLst/>
              <a:rect l="l" t="t" r="r" b="b"/>
              <a:pathLst>
                <a:path w="8679" h="5356" extrusionOk="0">
                  <a:moveTo>
                    <a:pt x="3820" y="0"/>
                  </a:moveTo>
                  <a:cubicBezTo>
                    <a:pt x="1" y="718"/>
                    <a:pt x="1004" y="4436"/>
                    <a:pt x="1004" y="4436"/>
                  </a:cubicBezTo>
                  <a:cubicBezTo>
                    <a:pt x="1648" y="3056"/>
                    <a:pt x="3185" y="3056"/>
                    <a:pt x="3185" y="3056"/>
                  </a:cubicBezTo>
                  <a:lnTo>
                    <a:pt x="3185" y="3056"/>
                  </a:lnTo>
                  <a:lnTo>
                    <a:pt x="2366" y="3691"/>
                  </a:lnTo>
                  <a:cubicBezTo>
                    <a:pt x="3553" y="3608"/>
                    <a:pt x="4657" y="3056"/>
                    <a:pt x="5440" y="2154"/>
                  </a:cubicBezTo>
                  <a:cubicBezTo>
                    <a:pt x="5495" y="3829"/>
                    <a:pt x="6507" y="4730"/>
                    <a:pt x="6507" y="4730"/>
                  </a:cubicBezTo>
                  <a:cubicBezTo>
                    <a:pt x="6507" y="4730"/>
                    <a:pt x="6802" y="5356"/>
                    <a:pt x="6984" y="5356"/>
                  </a:cubicBezTo>
                  <a:cubicBezTo>
                    <a:pt x="7045" y="5356"/>
                    <a:pt x="7094" y="5286"/>
                    <a:pt x="7114" y="5099"/>
                  </a:cubicBezTo>
                  <a:cubicBezTo>
                    <a:pt x="7159" y="4699"/>
                    <a:pt x="7362" y="4606"/>
                    <a:pt x="7541" y="4606"/>
                  </a:cubicBezTo>
                  <a:cubicBezTo>
                    <a:pt x="7696" y="4606"/>
                    <a:pt x="7832" y="4675"/>
                    <a:pt x="7832" y="4675"/>
                  </a:cubicBezTo>
                  <a:cubicBezTo>
                    <a:pt x="7832" y="4675"/>
                    <a:pt x="8679" y="1933"/>
                    <a:pt x="7860" y="1188"/>
                  </a:cubicBezTo>
                  <a:cubicBezTo>
                    <a:pt x="7550" y="902"/>
                    <a:pt x="7153" y="753"/>
                    <a:pt x="6749" y="753"/>
                  </a:cubicBezTo>
                  <a:cubicBezTo>
                    <a:pt x="6541" y="753"/>
                    <a:pt x="6331" y="793"/>
                    <a:pt x="6130" y="875"/>
                  </a:cubicBezTo>
                  <a:cubicBezTo>
                    <a:pt x="5817" y="28"/>
                    <a:pt x="3820" y="0"/>
                    <a:pt x="3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0"/>
            <p:cNvSpPr/>
            <p:nvPr/>
          </p:nvSpPr>
          <p:spPr>
            <a:xfrm>
              <a:off x="7896691" y="1808153"/>
              <a:ext cx="83905" cy="20024"/>
            </a:xfrm>
            <a:custGeom>
              <a:avLst/>
              <a:gdLst/>
              <a:ahLst/>
              <a:cxnLst/>
              <a:rect l="l" t="t" r="r" b="b"/>
              <a:pathLst>
                <a:path w="1123" h="268" extrusionOk="0">
                  <a:moveTo>
                    <a:pt x="1068" y="0"/>
                  </a:moveTo>
                  <a:cubicBezTo>
                    <a:pt x="920" y="120"/>
                    <a:pt x="746" y="184"/>
                    <a:pt x="562" y="184"/>
                  </a:cubicBezTo>
                  <a:lnTo>
                    <a:pt x="552" y="184"/>
                  </a:lnTo>
                  <a:cubicBezTo>
                    <a:pt x="368" y="184"/>
                    <a:pt x="193" y="120"/>
                    <a:pt x="55" y="10"/>
                  </a:cubicBezTo>
                  <a:lnTo>
                    <a:pt x="0" y="74"/>
                  </a:lnTo>
                  <a:cubicBezTo>
                    <a:pt x="157" y="203"/>
                    <a:pt x="350" y="267"/>
                    <a:pt x="552" y="267"/>
                  </a:cubicBezTo>
                  <a:lnTo>
                    <a:pt x="562" y="267"/>
                  </a:lnTo>
                  <a:cubicBezTo>
                    <a:pt x="764" y="267"/>
                    <a:pt x="966" y="194"/>
                    <a:pt x="1123" y="65"/>
                  </a:cubicBezTo>
                  <a:lnTo>
                    <a:pt x="1068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7779090" y="1611497"/>
              <a:ext cx="97055" cy="19352"/>
            </a:xfrm>
            <a:custGeom>
              <a:avLst/>
              <a:gdLst/>
              <a:ahLst/>
              <a:cxnLst/>
              <a:rect l="l" t="t" r="r" b="b"/>
              <a:pathLst>
                <a:path w="1299" h="259" extrusionOk="0">
                  <a:moveTo>
                    <a:pt x="47" y="0"/>
                  </a:moveTo>
                  <a:lnTo>
                    <a:pt x="1" y="74"/>
                  </a:lnTo>
                  <a:cubicBezTo>
                    <a:pt x="194" y="194"/>
                    <a:pt x="415" y="258"/>
                    <a:pt x="645" y="258"/>
                  </a:cubicBezTo>
                  <a:cubicBezTo>
                    <a:pt x="875" y="258"/>
                    <a:pt x="1105" y="194"/>
                    <a:pt x="1298" y="74"/>
                  </a:cubicBezTo>
                  <a:lnTo>
                    <a:pt x="1252" y="0"/>
                  </a:lnTo>
                  <a:cubicBezTo>
                    <a:pt x="1068" y="111"/>
                    <a:pt x="859" y="166"/>
                    <a:pt x="649" y="166"/>
                  </a:cubicBezTo>
                  <a:cubicBezTo>
                    <a:pt x="440" y="166"/>
                    <a:pt x="231" y="111"/>
                    <a:pt x="47" y="0"/>
                  </a:cubicBezTo>
                  <a:close/>
                </a:path>
              </a:pathLst>
            </a:custGeom>
            <a:solidFill>
              <a:srgbClr val="20376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7984705" y="1608060"/>
              <a:ext cx="88761" cy="20697"/>
            </a:xfrm>
            <a:custGeom>
              <a:avLst/>
              <a:gdLst/>
              <a:ahLst/>
              <a:cxnLst/>
              <a:rect l="l" t="t" r="r" b="b"/>
              <a:pathLst>
                <a:path w="1188" h="277" extrusionOk="0">
                  <a:moveTo>
                    <a:pt x="65" y="0"/>
                  </a:moveTo>
                  <a:lnTo>
                    <a:pt x="0" y="56"/>
                  </a:lnTo>
                  <a:cubicBezTo>
                    <a:pt x="83" y="157"/>
                    <a:pt x="212" y="221"/>
                    <a:pt x="341" y="249"/>
                  </a:cubicBezTo>
                  <a:cubicBezTo>
                    <a:pt x="414" y="267"/>
                    <a:pt x="497" y="277"/>
                    <a:pt x="571" y="277"/>
                  </a:cubicBezTo>
                  <a:cubicBezTo>
                    <a:pt x="792" y="277"/>
                    <a:pt x="1012" y="212"/>
                    <a:pt x="1187" y="83"/>
                  </a:cubicBezTo>
                  <a:lnTo>
                    <a:pt x="1141" y="10"/>
                  </a:lnTo>
                  <a:cubicBezTo>
                    <a:pt x="974" y="130"/>
                    <a:pt x="777" y="192"/>
                    <a:pt x="579" y="192"/>
                  </a:cubicBezTo>
                  <a:cubicBezTo>
                    <a:pt x="506" y="192"/>
                    <a:pt x="432" y="184"/>
                    <a:pt x="359" y="166"/>
                  </a:cubicBezTo>
                  <a:cubicBezTo>
                    <a:pt x="249" y="148"/>
                    <a:pt x="138" y="83"/>
                    <a:pt x="65" y="0"/>
                  </a:cubicBezTo>
                  <a:close/>
                </a:path>
              </a:pathLst>
            </a:custGeom>
            <a:solidFill>
              <a:srgbClr val="20376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38"/>
          <p:cNvSpPr txBox="1">
            <a:spLocks noGrp="1"/>
          </p:cNvSpPr>
          <p:nvPr>
            <p:ph type="ctrTitle"/>
          </p:nvPr>
        </p:nvSpPr>
        <p:spPr>
          <a:xfrm>
            <a:off x="1283775" y="406546"/>
            <a:ext cx="6768900" cy="6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Reducción del estrés basada en la atención plena</a:t>
            </a:r>
            <a:endParaRPr sz="2400">
              <a:solidFill>
                <a:schemeClr val="accent1"/>
              </a:solidFill>
            </a:endParaRPr>
          </a:p>
        </p:txBody>
      </p:sp>
      <p:pic>
        <p:nvPicPr>
          <p:cNvPr id="2" name="Elementos multimedia en línea 1" title="MBSR - por la Escuela de Medicina de la Universidad de Massachusetts">
            <a:hlinkClick r:id="" action="ppaction://media"/>
            <a:extLst>
              <a:ext uri="{FF2B5EF4-FFF2-40B4-BE49-F238E27FC236}">
                <a16:creationId xmlns:a16="http://schemas.microsoft.com/office/drawing/2014/main" id="{1B303466-8B66-4DE1-80EC-E86132B8F17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02000" y="1854200"/>
            <a:ext cx="2540000" cy="143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39"/>
          <p:cNvSpPr txBox="1">
            <a:spLocks noGrp="1"/>
          </p:cNvSpPr>
          <p:nvPr>
            <p:ph type="ctrTitle" idx="4"/>
          </p:nvPr>
        </p:nvSpPr>
        <p:spPr>
          <a:xfrm>
            <a:off x="528825" y="280725"/>
            <a:ext cx="81081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El nacimiento del MBSR</a:t>
            </a:r>
            <a:endParaRPr/>
          </a:p>
        </p:txBody>
      </p:sp>
      <p:sp>
        <p:nvSpPr>
          <p:cNvPr id="1114" name="Google Shape;1114;p39"/>
          <p:cNvSpPr txBox="1">
            <a:spLocks noGrp="1"/>
          </p:cNvSpPr>
          <p:nvPr>
            <p:ph type="subTitle" idx="1"/>
          </p:nvPr>
        </p:nvSpPr>
        <p:spPr>
          <a:xfrm flipH="1">
            <a:off x="693075" y="1045350"/>
            <a:ext cx="7779600" cy="37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2100"/>
              <a:buFont typeface="Lato"/>
              <a:buChar char="●"/>
            </a:pPr>
            <a:r>
              <a:rPr lang="es" sz="1700"/>
              <a:t>Hospital de la Universidad de Massachussets, 1979.</a:t>
            </a:r>
            <a:endParaRPr sz="1700"/>
          </a:p>
          <a:p>
            <a:pPr marL="457200" lvl="0" indent="-3619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2100"/>
              <a:buFont typeface="Lato"/>
              <a:buChar char="●"/>
            </a:pPr>
            <a:r>
              <a:rPr lang="es" sz="1700"/>
              <a:t>Doctor Jon Kabat Zinn (JKZ).</a:t>
            </a:r>
            <a:endParaRPr sz="1700"/>
          </a:p>
          <a:p>
            <a:pPr marL="457200" lvl="0" indent="-3619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2100"/>
              <a:buFont typeface="Lato"/>
              <a:buChar char="●"/>
            </a:pPr>
            <a:r>
              <a:rPr lang="es" sz="1700"/>
              <a:t>Clínica de Reducción del Estrés (Stress Reduction Clinic).</a:t>
            </a:r>
            <a:endParaRPr sz="1700"/>
          </a:p>
          <a:p>
            <a:pPr marL="457200" lvl="0" indent="-3619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2100"/>
              <a:buFont typeface="Lato"/>
              <a:buChar char="●"/>
            </a:pPr>
            <a:r>
              <a:rPr lang="es" sz="1700"/>
              <a:t>Prácticas contemplativas desarrolladas en el Oriente por miles de años.</a:t>
            </a:r>
            <a:endParaRPr sz="1700"/>
          </a:p>
          <a:p>
            <a:pPr marL="457200" lvl="0" indent="-3619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2100"/>
              <a:buFont typeface="Lato"/>
              <a:buChar char="●"/>
            </a:pPr>
            <a:r>
              <a:rPr lang="es" sz="1700"/>
              <a:t>Desde el budismo y el yoga a un contexto hospitalario, científico, laico y norteamericano.</a:t>
            </a:r>
            <a:endParaRPr sz="22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5" name="Google Shape;1115;p39"/>
          <p:cNvSpPr/>
          <p:nvPr/>
        </p:nvSpPr>
        <p:spPr>
          <a:xfrm>
            <a:off x="857243" y="976478"/>
            <a:ext cx="219921" cy="68880"/>
          </a:xfrm>
          <a:custGeom>
            <a:avLst/>
            <a:gdLst/>
            <a:ahLst/>
            <a:cxnLst/>
            <a:rect l="l" t="t" r="r" b="b"/>
            <a:pathLst>
              <a:path w="2698" h="845" extrusionOk="0">
                <a:moveTo>
                  <a:pt x="1709" y="0"/>
                </a:moveTo>
                <a:cubicBezTo>
                  <a:pt x="1697" y="0"/>
                  <a:pt x="1686" y="2"/>
                  <a:pt x="1676" y="7"/>
                </a:cubicBezTo>
                <a:cubicBezTo>
                  <a:pt x="1655" y="36"/>
                  <a:pt x="1249" y="488"/>
                  <a:pt x="637" y="488"/>
                </a:cubicBezTo>
                <a:cubicBezTo>
                  <a:pt x="467" y="488"/>
                  <a:pt x="282" y="454"/>
                  <a:pt x="84" y="366"/>
                </a:cubicBezTo>
                <a:cubicBezTo>
                  <a:pt x="77" y="362"/>
                  <a:pt x="69" y="360"/>
                  <a:pt x="63" y="360"/>
                </a:cubicBezTo>
                <a:cubicBezTo>
                  <a:pt x="21" y="360"/>
                  <a:pt x="0" y="425"/>
                  <a:pt x="48" y="449"/>
                </a:cubicBezTo>
                <a:cubicBezTo>
                  <a:pt x="257" y="542"/>
                  <a:pt x="455" y="579"/>
                  <a:pt x="636" y="579"/>
                </a:cubicBezTo>
                <a:cubicBezTo>
                  <a:pt x="1200" y="579"/>
                  <a:pt x="1602" y="220"/>
                  <a:pt x="1713" y="108"/>
                </a:cubicBezTo>
                <a:lnTo>
                  <a:pt x="2615" y="826"/>
                </a:lnTo>
                <a:lnTo>
                  <a:pt x="2652" y="844"/>
                </a:lnTo>
                <a:cubicBezTo>
                  <a:pt x="2661" y="844"/>
                  <a:pt x="2670" y="835"/>
                  <a:pt x="2680" y="826"/>
                </a:cubicBezTo>
                <a:cubicBezTo>
                  <a:pt x="2698" y="808"/>
                  <a:pt x="2698" y="780"/>
                  <a:pt x="2680" y="762"/>
                </a:cubicBezTo>
                <a:lnTo>
                  <a:pt x="1741" y="7"/>
                </a:lnTo>
                <a:cubicBezTo>
                  <a:pt x="1732" y="2"/>
                  <a:pt x="1720" y="0"/>
                  <a:pt x="17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39"/>
          <p:cNvSpPr/>
          <p:nvPr/>
        </p:nvSpPr>
        <p:spPr>
          <a:xfrm>
            <a:off x="-636147" y="1951887"/>
            <a:ext cx="101320" cy="127163"/>
          </a:xfrm>
          <a:custGeom>
            <a:avLst/>
            <a:gdLst/>
            <a:ahLst/>
            <a:cxnLst/>
            <a:rect l="l" t="t" r="r" b="b"/>
            <a:pathLst>
              <a:path w="1243" h="1560" extrusionOk="0">
                <a:moveTo>
                  <a:pt x="468" y="1"/>
                </a:moveTo>
                <a:cubicBezTo>
                  <a:pt x="448" y="1"/>
                  <a:pt x="431" y="11"/>
                  <a:pt x="424" y="32"/>
                </a:cubicBezTo>
                <a:lnTo>
                  <a:pt x="10" y="1495"/>
                </a:lnTo>
                <a:cubicBezTo>
                  <a:pt x="0" y="1513"/>
                  <a:pt x="10" y="1532"/>
                  <a:pt x="19" y="1541"/>
                </a:cubicBezTo>
                <a:cubicBezTo>
                  <a:pt x="28" y="1550"/>
                  <a:pt x="37" y="1550"/>
                  <a:pt x="56" y="1559"/>
                </a:cubicBezTo>
                <a:lnTo>
                  <a:pt x="65" y="1559"/>
                </a:lnTo>
                <a:cubicBezTo>
                  <a:pt x="994" y="1228"/>
                  <a:pt x="1224" y="483"/>
                  <a:pt x="1234" y="455"/>
                </a:cubicBezTo>
                <a:cubicBezTo>
                  <a:pt x="1243" y="428"/>
                  <a:pt x="1234" y="400"/>
                  <a:pt x="1206" y="391"/>
                </a:cubicBezTo>
                <a:cubicBezTo>
                  <a:pt x="1201" y="389"/>
                  <a:pt x="1197" y="388"/>
                  <a:pt x="1192" y="388"/>
                </a:cubicBezTo>
                <a:cubicBezTo>
                  <a:pt x="1172" y="388"/>
                  <a:pt x="1158" y="405"/>
                  <a:pt x="1151" y="428"/>
                </a:cubicBezTo>
                <a:cubicBezTo>
                  <a:pt x="967" y="888"/>
                  <a:pt x="589" y="1256"/>
                  <a:pt x="120" y="1440"/>
                </a:cubicBezTo>
                <a:lnTo>
                  <a:pt x="516" y="59"/>
                </a:lnTo>
                <a:cubicBezTo>
                  <a:pt x="525" y="32"/>
                  <a:pt x="507" y="4"/>
                  <a:pt x="488" y="4"/>
                </a:cubicBezTo>
                <a:cubicBezTo>
                  <a:pt x="481" y="2"/>
                  <a:pt x="474" y="1"/>
                  <a:pt x="4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39"/>
          <p:cNvSpPr/>
          <p:nvPr/>
        </p:nvSpPr>
        <p:spPr>
          <a:xfrm>
            <a:off x="-704373" y="1947485"/>
            <a:ext cx="76540" cy="131565"/>
          </a:xfrm>
          <a:custGeom>
            <a:avLst/>
            <a:gdLst/>
            <a:ahLst/>
            <a:cxnLst/>
            <a:rect l="l" t="t" r="r" b="b"/>
            <a:pathLst>
              <a:path w="939" h="1614" extrusionOk="0">
                <a:moveTo>
                  <a:pt x="630" y="1"/>
                </a:moveTo>
                <a:cubicBezTo>
                  <a:pt x="626" y="1"/>
                  <a:pt x="622" y="1"/>
                  <a:pt x="617" y="3"/>
                </a:cubicBezTo>
                <a:cubicBezTo>
                  <a:pt x="589" y="3"/>
                  <a:pt x="580" y="31"/>
                  <a:pt x="580" y="58"/>
                </a:cubicBezTo>
                <a:lnTo>
                  <a:pt x="810" y="1374"/>
                </a:lnTo>
                <a:lnTo>
                  <a:pt x="92" y="380"/>
                </a:lnTo>
                <a:cubicBezTo>
                  <a:pt x="86" y="363"/>
                  <a:pt x="69" y="356"/>
                  <a:pt x="53" y="356"/>
                </a:cubicBezTo>
                <a:cubicBezTo>
                  <a:pt x="44" y="356"/>
                  <a:pt x="34" y="359"/>
                  <a:pt x="28" y="362"/>
                </a:cubicBezTo>
                <a:cubicBezTo>
                  <a:pt x="9" y="380"/>
                  <a:pt x="0" y="408"/>
                  <a:pt x="18" y="436"/>
                </a:cubicBezTo>
                <a:lnTo>
                  <a:pt x="856" y="1586"/>
                </a:lnTo>
                <a:cubicBezTo>
                  <a:pt x="865" y="1604"/>
                  <a:pt x="874" y="1613"/>
                  <a:pt x="893" y="1613"/>
                </a:cubicBezTo>
                <a:lnTo>
                  <a:pt x="902" y="1613"/>
                </a:lnTo>
                <a:cubicBezTo>
                  <a:pt x="920" y="1604"/>
                  <a:pt x="939" y="1577"/>
                  <a:pt x="930" y="1558"/>
                </a:cubicBezTo>
                <a:lnTo>
                  <a:pt x="672" y="40"/>
                </a:lnTo>
                <a:cubicBezTo>
                  <a:pt x="664" y="17"/>
                  <a:pt x="650" y="1"/>
                  <a:pt x="6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39"/>
          <p:cNvSpPr/>
          <p:nvPr/>
        </p:nvSpPr>
        <p:spPr>
          <a:xfrm>
            <a:off x="-752628" y="1998513"/>
            <a:ext cx="136778" cy="177295"/>
          </a:xfrm>
          <a:custGeom>
            <a:avLst/>
            <a:gdLst/>
            <a:ahLst/>
            <a:cxnLst/>
            <a:rect l="l" t="t" r="r" b="b"/>
            <a:pathLst>
              <a:path w="1678" h="2175" extrusionOk="0">
                <a:moveTo>
                  <a:pt x="59" y="1"/>
                </a:moveTo>
                <a:cubicBezTo>
                  <a:pt x="29" y="1"/>
                  <a:pt x="1" y="27"/>
                  <a:pt x="12" y="67"/>
                </a:cubicBezTo>
                <a:cubicBezTo>
                  <a:pt x="353" y="932"/>
                  <a:pt x="1227" y="987"/>
                  <a:pt x="1439" y="987"/>
                </a:cubicBezTo>
                <a:lnTo>
                  <a:pt x="1577" y="2138"/>
                </a:lnTo>
                <a:cubicBezTo>
                  <a:pt x="1577" y="2156"/>
                  <a:pt x="1604" y="2175"/>
                  <a:pt x="1623" y="2175"/>
                </a:cubicBezTo>
                <a:lnTo>
                  <a:pt x="1632" y="2175"/>
                </a:lnTo>
                <a:cubicBezTo>
                  <a:pt x="1660" y="2175"/>
                  <a:pt x="1678" y="2147"/>
                  <a:pt x="1669" y="2119"/>
                </a:cubicBezTo>
                <a:lnTo>
                  <a:pt x="1531" y="932"/>
                </a:lnTo>
                <a:cubicBezTo>
                  <a:pt x="1531" y="905"/>
                  <a:pt x="1503" y="886"/>
                  <a:pt x="1485" y="886"/>
                </a:cubicBezTo>
                <a:cubicBezTo>
                  <a:pt x="1482" y="886"/>
                  <a:pt x="1465" y="887"/>
                  <a:pt x="1436" y="887"/>
                </a:cubicBezTo>
                <a:cubicBezTo>
                  <a:pt x="1230" y="887"/>
                  <a:pt x="419" y="838"/>
                  <a:pt x="104" y="30"/>
                </a:cubicBezTo>
                <a:cubicBezTo>
                  <a:pt x="94" y="10"/>
                  <a:pt x="76" y="1"/>
                  <a:pt x="5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39"/>
          <p:cNvSpPr/>
          <p:nvPr/>
        </p:nvSpPr>
        <p:spPr>
          <a:xfrm>
            <a:off x="9301333" y="1393546"/>
            <a:ext cx="90853" cy="123807"/>
          </a:xfrm>
          <a:custGeom>
            <a:avLst/>
            <a:gdLst/>
            <a:ahLst/>
            <a:cxnLst/>
            <a:rect l="l" t="t" r="r" b="b"/>
            <a:pathLst>
              <a:path w="1216" h="1657" extrusionOk="0">
                <a:moveTo>
                  <a:pt x="525" y="0"/>
                </a:moveTo>
                <a:cubicBezTo>
                  <a:pt x="507" y="0"/>
                  <a:pt x="489" y="9"/>
                  <a:pt x="479" y="28"/>
                </a:cubicBezTo>
                <a:cubicBezTo>
                  <a:pt x="1" y="884"/>
                  <a:pt x="305" y="1602"/>
                  <a:pt x="323" y="1629"/>
                </a:cubicBezTo>
                <a:cubicBezTo>
                  <a:pt x="332" y="1648"/>
                  <a:pt x="341" y="1657"/>
                  <a:pt x="360" y="1657"/>
                </a:cubicBezTo>
                <a:lnTo>
                  <a:pt x="378" y="1648"/>
                </a:lnTo>
                <a:cubicBezTo>
                  <a:pt x="397" y="1638"/>
                  <a:pt x="415" y="1611"/>
                  <a:pt x="397" y="1592"/>
                </a:cubicBezTo>
                <a:cubicBezTo>
                  <a:pt x="240" y="1114"/>
                  <a:pt x="277" y="589"/>
                  <a:pt x="516" y="148"/>
                </a:cubicBezTo>
                <a:lnTo>
                  <a:pt x="1124" y="1454"/>
                </a:lnTo>
                <a:cubicBezTo>
                  <a:pt x="1130" y="1468"/>
                  <a:pt x="1147" y="1476"/>
                  <a:pt x="1166" y="1476"/>
                </a:cubicBezTo>
                <a:cubicBezTo>
                  <a:pt x="1173" y="1476"/>
                  <a:pt x="1181" y="1475"/>
                  <a:pt x="1188" y="1473"/>
                </a:cubicBezTo>
                <a:cubicBezTo>
                  <a:pt x="1206" y="1463"/>
                  <a:pt x="1216" y="1436"/>
                  <a:pt x="1206" y="1408"/>
                </a:cubicBezTo>
                <a:lnTo>
                  <a:pt x="562" y="28"/>
                </a:lnTo>
                <a:cubicBezTo>
                  <a:pt x="553" y="9"/>
                  <a:pt x="535" y="0"/>
                  <a:pt x="52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39"/>
          <p:cNvSpPr/>
          <p:nvPr/>
        </p:nvSpPr>
        <p:spPr>
          <a:xfrm>
            <a:off x="9336449" y="1393321"/>
            <a:ext cx="112446" cy="80022"/>
          </a:xfrm>
          <a:custGeom>
            <a:avLst/>
            <a:gdLst/>
            <a:ahLst/>
            <a:cxnLst/>
            <a:rect l="l" t="t" r="r" b="b"/>
            <a:pathLst>
              <a:path w="1505" h="1071" extrusionOk="0">
                <a:moveTo>
                  <a:pt x="50" y="1"/>
                </a:moveTo>
                <a:cubicBezTo>
                  <a:pt x="31" y="1"/>
                  <a:pt x="17" y="16"/>
                  <a:pt x="9" y="31"/>
                </a:cubicBezTo>
                <a:cubicBezTo>
                  <a:pt x="0" y="49"/>
                  <a:pt x="0" y="68"/>
                  <a:pt x="19" y="86"/>
                </a:cubicBezTo>
                <a:lnTo>
                  <a:pt x="1215" y="1062"/>
                </a:lnTo>
                <a:cubicBezTo>
                  <a:pt x="1215" y="1071"/>
                  <a:pt x="1233" y="1071"/>
                  <a:pt x="1242" y="1071"/>
                </a:cubicBezTo>
                <a:cubicBezTo>
                  <a:pt x="1289" y="1071"/>
                  <a:pt x="1307" y="1016"/>
                  <a:pt x="1270" y="988"/>
                </a:cubicBezTo>
                <a:lnTo>
                  <a:pt x="239" y="141"/>
                </a:lnTo>
                <a:lnTo>
                  <a:pt x="239" y="141"/>
                </a:lnTo>
                <a:lnTo>
                  <a:pt x="1427" y="427"/>
                </a:lnTo>
                <a:cubicBezTo>
                  <a:pt x="1431" y="428"/>
                  <a:pt x="1436" y="429"/>
                  <a:pt x="1440" y="429"/>
                </a:cubicBezTo>
                <a:cubicBezTo>
                  <a:pt x="1486" y="429"/>
                  <a:pt x="1505" y="343"/>
                  <a:pt x="1454" y="335"/>
                </a:cubicBezTo>
                <a:lnTo>
                  <a:pt x="65" y="3"/>
                </a:lnTo>
                <a:cubicBezTo>
                  <a:pt x="60" y="2"/>
                  <a:pt x="55" y="1"/>
                  <a:pt x="5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39"/>
          <p:cNvSpPr/>
          <p:nvPr/>
        </p:nvSpPr>
        <p:spPr>
          <a:xfrm>
            <a:off x="9268907" y="1333398"/>
            <a:ext cx="199638" cy="67096"/>
          </a:xfrm>
          <a:custGeom>
            <a:avLst/>
            <a:gdLst/>
            <a:ahLst/>
            <a:cxnLst/>
            <a:rect l="l" t="t" r="r" b="b"/>
            <a:pathLst>
              <a:path w="2672" h="898" extrusionOk="0">
                <a:moveTo>
                  <a:pt x="69" y="0"/>
                </a:moveTo>
                <a:cubicBezTo>
                  <a:pt x="35" y="0"/>
                  <a:pt x="1" y="56"/>
                  <a:pt x="30" y="78"/>
                </a:cubicBezTo>
                <a:lnTo>
                  <a:pt x="923" y="888"/>
                </a:lnTo>
                <a:cubicBezTo>
                  <a:pt x="932" y="897"/>
                  <a:pt x="941" y="897"/>
                  <a:pt x="950" y="897"/>
                </a:cubicBezTo>
                <a:cubicBezTo>
                  <a:pt x="959" y="897"/>
                  <a:pt x="969" y="897"/>
                  <a:pt x="978" y="888"/>
                </a:cubicBezTo>
                <a:cubicBezTo>
                  <a:pt x="1005" y="867"/>
                  <a:pt x="1407" y="473"/>
                  <a:pt x="1976" y="473"/>
                </a:cubicBezTo>
                <a:cubicBezTo>
                  <a:pt x="2164" y="473"/>
                  <a:pt x="2371" y="516"/>
                  <a:pt x="2588" y="630"/>
                </a:cubicBezTo>
                <a:cubicBezTo>
                  <a:pt x="2598" y="637"/>
                  <a:pt x="2608" y="640"/>
                  <a:pt x="2617" y="640"/>
                </a:cubicBezTo>
                <a:cubicBezTo>
                  <a:pt x="2633" y="640"/>
                  <a:pt x="2647" y="630"/>
                  <a:pt x="2653" y="612"/>
                </a:cubicBezTo>
                <a:cubicBezTo>
                  <a:pt x="2671" y="594"/>
                  <a:pt x="2662" y="566"/>
                  <a:pt x="2634" y="548"/>
                </a:cubicBezTo>
                <a:cubicBezTo>
                  <a:pt x="2404" y="427"/>
                  <a:pt x="2183" y="382"/>
                  <a:pt x="1981" y="382"/>
                </a:cubicBezTo>
                <a:cubicBezTo>
                  <a:pt x="1459" y="382"/>
                  <a:pt x="1063" y="687"/>
                  <a:pt x="950" y="787"/>
                </a:cubicBezTo>
                <a:lnTo>
                  <a:pt x="94" y="14"/>
                </a:lnTo>
                <a:cubicBezTo>
                  <a:pt x="87" y="4"/>
                  <a:pt x="78" y="0"/>
                  <a:pt x="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2" name="Google Shape;1122;p39"/>
          <p:cNvGrpSpPr/>
          <p:nvPr/>
        </p:nvGrpSpPr>
        <p:grpSpPr>
          <a:xfrm rot="2700000" flipH="1">
            <a:off x="8008900" y="3664620"/>
            <a:ext cx="1372963" cy="2022538"/>
            <a:chOff x="3124925" y="1432375"/>
            <a:chExt cx="1175625" cy="1582725"/>
          </a:xfrm>
        </p:grpSpPr>
        <p:sp>
          <p:nvSpPr>
            <p:cNvPr id="1123" name="Google Shape;1123;p39"/>
            <p:cNvSpPr/>
            <p:nvPr/>
          </p:nvSpPr>
          <p:spPr>
            <a:xfrm>
              <a:off x="3808925" y="2293475"/>
              <a:ext cx="491625" cy="433050"/>
            </a:xfrm>
            <a:custGeom>
              <a:avLst/>
              <a:gdLst/>
              <a:ahLst/>
              <a:cxnLst/>
              <a:rect l="l" t="t" r="r" b="b"/>
              <a:pathLst>
                <a:path w="19665" h="17322" extrusionOk="0">
                  <a:moveTo>
                    <a:pt x="19665" y="0"/>
                  </a:moveTo>
                  <a:cubicBezTo>
                    <a:pt x="19664" y="1"/>
                    <a:pt x="12523" y="5112"/>
                    <a:pt x="9925" y="6191"/>
                  </a:cubicBezTo>
                  <a:cubicBezTo>
                    <a:pt x="7312" y="7256"/>
                    <a:pt x="0" y="13346"/>
                    <a:pt x="796" y="17322"/>
                  </a:cubicBezTo>
                  <a:cubicBezTo>
                    <a:pt x="796" y="17322"/>
                    <a:pt x="11629" y="15746"/>
                    <a:pt x="19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3670500" y="1678700"/>
              <a:ext cx="317700" cy="584975"/>
            </a:xfrm>
            <a:custGeom>
              <a:avLst/>
              <a:gdLst/>
              <a:ahLst/>
              <a:cxnLst/>
              <a:rect l="l" t="t" r="r" b="b"/>
              <a:pathLst>
                <a:path w="12708" h="23399" extrusionOk="0">
                  <a:moveTo>
                    <a:pt x="12707" y="0"/>
                  </a:moveTo>
                  <a:cubicBezTo>
                    <a:pt x="12707" y="1"/>
                    <a:pt x="8207" y="7540"/>
                    <a:pt x="6233" y="9556"/>
                  </a:cubicBezTo>
                  <a:cubicBezTo>
                    <a:pt x="4274" y="11572"/>
                    <a:pt x="0" y="20076"/>
                    <a:pt x="2300" y="23399"/>
                  </a:cubicBezTo>
                  <a:cubicBezTo>
                    <a:pt x="2300" y="23399"/>
                    <a:pt x="11614" y="17634"/>
                    <a:pt x="127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3787625" y="2085125"/>
              <a:ext cx="456150" cy="488075"/>
            </a:xfrm>
            <a:custGeom>
              <a:avLst/>
              <a:gdLst/>
              <a:ahLst/>
              <a:cxnLst/>
              <a:rect l="l" t="t" r="r" b="b"/>
              <a:pathLst>
                <a:path w="18246" h="19523" extrusionOk="0">
                  <a:moveTo>
                    <a:pt x="18245" y="0"/>
                  </a:moveTo>
                  <a:lnTo>
                    <a:pt x="18245" y="0"/>
                  </a:lnTo>
                  <a:cubicBezTo>
                    <a:pt x="18231" y="0"/>
                    <a:pt x="1889" y="8618"/>
                    <a:pt x="1" y="19522"/>
                  </a:cubicBezTo>
                  <a:cubicBezTo>
                    <a:pt x="1" y="19522"/>
                    <a:pt x="11458" y="12821"/>
                    <a:pt x="14908" y="5438"/>
                  </a:cubicBezTo>
                  <a:cubicBezTo>
                    <a:pt x="14908" y="5438"/>
                    <a:pt x="16868" y="767"/>
                    <a:pt x="18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3754250" y="1907650"/>
              <a:ext cx="421725" cy="517900"/>
            </a:xfrm>
            <a:custGeom>
              <a:avLst/>
              <a:gdLst/>
              <a:ahLst/>
              <a:cxnLst/>
              <a:rect l="l" t="t" r="r" b="b"/>
              <a:pathLst>
                <a:path w="16869" h="20716" extrusionOk="0">
                  <a:moveTo>
                    <a:pt x="16868" y="0"/>
                  </a:moveTo>
                  <a:cubicBezTo>
                    <a:pt x="16865" y="2"/>
                    <a:pt x="1137" y="9713"/>
                    <a:pt x="1" y="20715"/>
                  </a:cubicBezTo>
                  <a:cubicBezTo>
                    <a:pt x="1" y="20715"/>
                    <a:pt x="10976" y="13261"/>
                    <a:pt x="13915" y="5637"/>
                  </a:cubicBezTo>
                  <a:cubicBezTo>
                    <a:pt x="13915" y="5637"/>
                    <a:pt x="15534" y="852"/>
                    <a:pt x="16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3656650" y="1556600"/>
              <a:ext cx="214425" cy="511850"/>
            </a:xfrm>
            <a:custGeom>
              <a:avLst/>
              <a:gdLst/>
              <a:ahLst/>
              <a:cxnLst/>
              <a:rect l="l" t="t" r="r" b="b"/>
              <a:pathLst>
                <a:path w="8577" h="20474" extrusionOk="0">
                  <a:moveTo>
                    <a:pt x="8576" y="0"/>
                  </a:moveTo>
                  <a:cubicBezTo>
                    <a:pt x="8576" y="1"/>
                    <a:pt x="0" y="10706"/>
                    <a:pt x="696" y="20474"/>
                  </a:cubicBezTo>
                  <a:cubicBezTo>
                    <a:pt x="696" y="20474"/>
                    <a:pt x="7312" y="14156"/>
                    <a:pt x="8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3604125" y="1432375"/>
              <a:ext cx="153700" cy="462500"/>
            </a:xfrm>
            <a:custGeom>
              <a:avLst/>
              <a:gdLst/>
              <a:ahLst/>
              <a:cxnLst/>
              <a:rect l="l" t="t" r="r" b="b"/>
              <a:pathLst>
                <a:path w="6148" h="18500" extrusionOk="0">
                  <a:moveTo>
                    <a:pt x="4714" y="0"/>
                  </a:moveTo>
                  <a:lnTo>
                    <a:pt x="4714" y="0"/>
                  </a:lnTo>
                  <a:cubicBezTo>
                    <a:pt x="4714" y="0"/>
                    <a:pt x="0" y="3507"/>
                    <a:pt x="753" y="18500"/>
                  </a:cubicBezTo>
                  <a:cubicBezTo>
                    <a:pt x="753" y="18500"/>
                    <a:pt x="6148" y="11245"/>
                    <a:pt x="4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3194500" y="2622650"/>
              <a:ext cx="635400" cy="137550"/>
            </a:xfrm>
            <a:custGeom>
              <a:avLst/>
              <a:gdLst/>
              <a:ahLst/>
              <a:cxnLst/>
              <a:rect l="l" t="t" r="r" b="b"/>
              <a:pathLst>
                <a:path w="25416" h="5502" extrusionOk="0">
                  <a:moveTo>
                    <a:pt x="13982" y="1"/>
                  </a:moveTo>
                  <a:cubicBezTo>
                    <a:pt x="12954" y="1"/>
                    <a:pt x="12087" y="75"/>
                    <a:pt x="11515" y="208"/>
                  </a:cubicBezTo>
                  <a:cubicBezTo>
                    <a:pt x="8892" y="820"/>
                    <a:pt x="736" y="833"/>
                    <a:pt x="47" y="833"/>
                  </a:cubicBezTo>
                  <a:cubicBezTo>
                    <a:pt x="16" y="833"/>
                    <a:pt x="1" y="833"/>
                    <a:pt x="1" y="833"/>
                  </a:cubicBezTo>
                  <a:lnTo>
                    <a:pt x="1" y="833"/>
                  </a:lnTo>
                  <a:cubicBezTo>
                    <a:pt x="7041" y="4493"/>
                    <a:pt x="12884" y="5501"/>
                    <a:pt x="17185" y="5501"/>
                  </a:cubicBezTo>
                  <a:cubicBezTo>
                    <a:pt x="22460" y="5501"/>
                    <a:pt x="25415" y="3985"/>
                    <a:pt x="25415" y="3985"/>
                  </a:cubicBezTo>
                  <a:cubicBezTo>
                    <a:pt x="24101" y="1064"/>
                    <a:pt x="17879" y="1"/>
                    <a:pt x="139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3145875" y="1998875"/>
              <a:ext cx="581800" cy="269950"/>
            </a:xfrm>
            <a:custGeom>
              <a:avLst/>
              <a:gdLst/>
              <a:ahLst/>
              <a:cxnLst/>
              <a:rect l="l" t="t" r="r" b="b"/>
              <a:pathLst>
                <a:path w="23272" h="10798" extrusionOk="0">
                  <a:moveTo>
                    <a:pt x="0" y="0"/>
                  </a:moveTo>
                  <a:lnTo>
                    <a:pt x="0" y="0"/>
                  </a:lnTo>
                  <a:cubicBezTo>
                    <a:pt x="9662" y="9706"/>
                    <a:pt x="18326" y="10797"/>
                    <a:pt x="21735" y="10797"/>
                  </a:cubicBezTo>
                  <a:cubicBezTo>
                    <a:pt x="22724" y="10797"/>
                    <a:pt x="23271" y="10705"/>
                    <a:pt x="23271" y="10705"/>
                  </a:cubicBezTo>
                  <a:cubicBezTo>
                    <a:pt x="22817" y="6673"/>
                    <a:pt x="13986" y="3109"/>
                    <a:pt x="11174" y="2896"/>
                  </a:cubicBezTo>
                  <a:cubicBezTo>
                    <a:pt x="8363" y="2683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3140900" y="2425775"/>
              <a:ext cx="654200" cy="146325"/>
            </a:xfrm>
            <a:custGeom>
              <a:avLst/>
              <a:gdLst/>
              <a:ahLst/>
              <a:cxnLst/>
              <a:rect l="l" t="t" r="r" b="b"/>
              <a:pathLst>
                <a:path w="26168" h="5853" extrusionOk="0">
                  <a:moveTo>
                    <a:pt x="6599" y="1"/>
                  </a:moveTo>
                  <a:cubicBezTo>
                    <a:pt x="2761" y="1"/>
                    <a:pt x="1" y="373"/>
                    <a:pt x="1" y="373"/>
                  </a:cubicBezTo>
                  <a:cubicBezTo>
                    <a:pt x="49" y="368"/>
                    <a:pt x="100" y="366"/>
                    <a:pt x="153" y="366"/>
                  </a:cubicBezTo>
                  <a:cubicBezTo>
                    <a:pt x="1812" y="366"/>
                    <a:pt x="5850" y="2858"/>
                    <a:pt x="5850" y="2858"/>
                  </a:cubicBezTo>
                  <a:cubicBezTo>
                    <a:pt x="10291" y="5380"/>
                    <a:pt x="17126" y="5853"/>
                    <a:pt x="21623" y="5853"/>
                  </a:cubicBezTo>
                  <a:cubicBezTo>
                    <a:pt x="24314" y="5853"/>
                    <a:pt x="26168" y="5683"/>
                    <a:pt x="26168" y="5683"/>
                  </a:cubicBezTo>
                  <a:cubicBezTo>
                    <a:pt x="21357" y="925"/>
                    <a:pt x="12643" y="1"/>
                    <a:pt x="6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124925" y="2245050"/>
              <a:ext cx="643925" cy="178450"/>
            </a:xfrm>
            <a:custGeom>
              <a:avLst/>
              <a:gdLst/>
              <a:ahLst/>
              <a:cxnLst/>
              <a:rect l="l" t="t" r="r" b="b"/>
              <a:pathLst>
                <a:path w="25757" h="7138" extrusionOk="0">
                  <a:moveTo>
                    <a:pt x="2516" y="0"/>
                  </a:moveTo>
                  <a:cubicBezTo>
                    <a:pt x="955" y="0"/>
                    <a:pt x="1" y="63"/>
                    <a:pt x="1" y="63"/>
                  </a:cubicBezTo>
                  <a:cubicBezTo>
                    <a:pt x="19" y="62"/>
                    <a:pt x="39" y="62"/>
                    <a:pt x="58" y="62"/>
                  </a:cubicBezTo>
                  <a:cubicBezTo>
                    <a:pt x="1674" y="62"/>
                    <a:pt x="5680" y="2945"/>
                    <a:pt x="5680" y="2945"/>
                  </a:cubicBezTo>
                  <a:cubicBezTo>
                    <a:pt x="11696" y="6906"/>
                    <a:pt x="22733" y="7138"/>
                    <a:pt x="25240" y="7138"/>
                  </a:cubicBezTo>
                  <a:cubicBezTo>
                    <a:pt x="25574" y="7138"/>
                    <a:pt x="25756" y="7134"/>
                    <a:pt x="25756" y="7134"/>
                  </a:cubicBezTo>
                  <a:cubicBezTo>
                    <a:pt x="20108" y="729"/>
                    <a:pt x="7817" y="0"/>
                    <a:pt x="2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9"/>
            <p:cNvSpPr/>
            <p:nvPr/>
          </p:nvSpPr>
          <p:spPr>
            <a:xfrm>
              <a:off x="3223250" y="1765300"/>
              <a:ext cx="457550" cy="302450"/>
            </a:xfrm>
            <a:custGeom>
              <a:avLst/>
              <a:gdLst/>
              <a:ahLst/>
              <a:cxnLst/>
              <a:rect l="l" t="t" r="r" b="b"/>
              <a:pathLst>
                <a:path w="18302" h="12098" extrusionOk="0">
                  <a:moveTo>
                    <a:pt x="1" y="1"/>
                  </a:moveTo>
                  <a:cubicBezTo>
                    <a:pt x="9244" y="10791"/>
                    <a:pt x="18302" y="12097"/>
                    <a:pt x="18302" y="12097"/>
                  </a:cubicBezTo>
                  <a:cubicBezTo>
                    <a:pt x="13205" y="3735"/>
                    <a:pt x="15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9"/>
            <p:cNvSpPr/>
            <p:nvPr/>
          </p:nvSpPr>
          <p:spPr>
            <a:xfrm>
              <a:off x="3283600" y="1576125"/>
              <a:ext cx="348925" cy="319125"/>
            </a:xfrm>
            <a:custGeom>
              <a:avLst/>
              <a:gdLst/>
              <a:ahLst/>
              <a:cxnLst/>
              <a:rect l="l" t="t" r="r" b="b"/>
              <a:pathLst>
                <a:path w="13957" h="12765" extrusionOk="0">
                  <a:moveTo>
                    <a:pt x="0" y="0"/>
                  </a:moveTo>
                  <a:lnTo>
                    <a:pt x="0" y="0"/>
                  </a:lnTo>
                  <a:cubicBezTo>
                    <a:pt x="5367" y="9996"/>
                    <a:pt x="13957" y="12764"/>
                    <a:pt x="13957" y="12764"/>
                  </a:cubicBezTo>
                  <a:lnTo>
                    <a:pt x="13957" y="12764"/>
                  </a:lnTo>
                  <a:cubicBezTo>
                    <a:pt x="5879" y="128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3608375" y="1866825"/>
              <a:ext cx="282200" cy="1148275"/>
            </a:xfrm>
            <a:custGeom>
              <a:avLst/>
              <a:gdLst/>
              <a:ahLst/>
              <a:cxnLst/>
              <a:rect l="l" t="t" r="r" b="b"/>
              <a:pathLst>
                <a:path w="11288" h="45931" extrusionOk="0">
                  <a:moveTo>
                    <a:pt x="725" y="0"/>
                  </a:moveTo>
                  <a:lnTo>
                    <a:pt x="1" y="100"/>
                  </a:lnTo>
                  <a:cubicBezTo>
                    <a:pt x="3394" y="5140"/>
                    <a:pt x="9911" y="45931"/>
                    <a:pt x="9911" y="45931"/>
                  </a:cubicBezTo>
                  <a:lnTo>
                    <a:pt x="11288" y="45746"/>
                  </a:lnTo>
                  <a:cubicBezTo>
                    <a:pt x="8221" y="26977"/>
                    <a:pt x="725" y="0"/>
                    <a:pt x="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3623650" y="1880675"/>
              <a:ext cx="246350" cy="1114925"/>
            </a:xfrm>
            <a:custGeom>
              <a:avLst/>
              <a:gdLst/>
              <a:ahLst/>
              <a:cxnLst/>
              <a:rect l="l" t="t" r="r" b="b"/>
              <a:pathLst>
                <a:path w="9854" h="44597" extrusionOk="0">
                  <a:moveTo>
                    <a:pt x="0" y="0"/>
                  </a:moveTo>
                  <a:lnTo>
                    <a:pt x="9853" y="44596"/>
                  </a:lnTo>
                  <a:cubicBezTo>
                    <a:pt x="3734" y="8805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3827725" y="2399250"/>
              <a:ext cx="371325" cy="306700"/>
            </a:xfrm>
            <a:custGeom>
              <a:avLst/>
              <a:gdLst/>
              <a:ahLst/>
              <a:cxnLst/>
              <a:rect l="l" t="t" r="r" b="b"/>
              <a:pathLst>
                <a:path w="14853" h="12268" extrusionOk="0">
                  <a:moveTo>
                    <a:pt x="14852" y="0"/>
                  </a:moveTo>
                  <a:lnTo>
                    <a:pt x="1" y="12267"/>
                  </a:lnTo>
                  <a:cubicBezTo>
                    <a:pt x="1" y="12267"/>
                    <a:pt x="11814" y="4530"/>
                    <a:pt x="14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3324425" y="2663325"/>
              <a:ext cx="488075" cy="47600"/>
            </a:xfrm>
            <a:custGeom>
              <a:avLst/>
              <a:gdLst/>
              <a:ahLst/>
              <a:cxnLst/>
              <a:rect l="l" t="t" r="r" b="b"/>
              <a:pathLst>
                <a:path w="19523" h="1904" extrusionOk="0">
                  <a:moveTo>
                    <a:pt x="0" y="1"/>
                  </a:moveTo>
                  <a:lnTo>
                    <a:pt x="0" y="1"/>
                  </a:lnTo>
                  <a:cubicBezTo>
                    <a:pt x="2119" y="1592"/>
                    <a:pt x="8903" y="1903"/>
                    <a:pt x="13881" y="1903"/>
                  </a:cubicBezTo>
                  <a:cubicBezTo>
                    <a:pt x="17073" y="1903"/>
                    <a:pt x="19522" y="1775"/>
                    <a:pt x="19522" y="177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3797925" y="2173850"/>
              <a:ext cx="351075" cy="375575"/>
            </a:xfrm>
            <a:custGeom>
              <a:avLst/>
              <a:gdLst/>
              <a:ahLst/>
              <a:cxnLst/>
              <a:rect l="l" t="t" r="r" b="b"/>
              <a:pathLst>
                <a:path w="14043" h="15023" extrusionOk="0">
                  <a:moveTo>
                    <a:pt x="14042" y="1"/>
                  </a:moveTo>
                  <a:lnTo>
                    <a:pt x="14042" y="1"/>
                  </a:lnTo>
                  <a:cubicBezTo>
                    <a:pt x="11770" y="1747"/>
                    <a:pt x="0" y="15022"/>
                    <a:pt x="0" y="15022"/>
                  </a:cubicBezTo>
                  <a:lnTo>
                    <a:pt x="140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3282175" y="2454150"/>
              <a:ext cx="494825" cy="103775"/>
            </a:xfrm>
            <a:custGeom>
              <a:avLst/>
              <a:gdLst/>
              <a:ahLst/>
              <a:cxnLst/>
              <a:rect l="l" t="t" r="r" b="b"/>
              <a:pathLst>
                <a:path w="19793" h="4151" extrusionOk="0">
                  <a:moveTo>
                    <a:pt x="357" y="1"/>
                  </a:moveTo>
                  <a:cubicBezTo>
                    <a:pt x="236" y="1"/>
                    <a:pt x="117" y="2"/>
                    <a:pt x="1" y="5"/>
                  </a:cubicBezTo>
                  <a:lnTo>
                    <a:pt x="19793" y="4151"/>
                  </a:lnTo>
                  <a:cubicBezTo>
                    <a:pt x="19793" y="4151"/>
                    <a:pt x="7014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3232475" y="2258325"/>
              <a:ext cx="516475" cy="153375"/>
            </a:xfrm>
            <a:custGeom>
              <a:avLst/>
              <a:gdLst/>
              <a:ahLst/>
              <a:cxnLst/>
              <a:rect l="l" t="t" r="r" b="b"/>
              <a:pathLst>
                <a:path w="20659" h="6135" extrusionOk="0">
                  <a:moveTo>
                    <a:pt x="1" y="1"/>
                  </a:moveTo>
                  <a:lnTo>
                    <a:pt x="1" y="1"/>
                  </a:lnTo>
                  <a:cubicBezTo>
                    <a:pt x="4516" y="2842"/>
                    <a:pt x="20362" y="6060"/>
                    <a:pt x="20655" y="6133"/>
                  </a:cubicBezTo>
                  <a:lnTo>
                    <a:pt x="20655" y="6133"/>
                  </a:lnTo>
                  <a:lnTo>
                    <a:pt x="1" y="1"/>
                  </a:lnTo>
                  <a:close/>
                  <a:moveTo>
                    <a:pt x="20655" y="6133"/>
                  </a:moveTo>
                  <a:lnTo>
                    <a:pt x="20659" y="6134"/>
                  </a:lnTo>
                  <a:cubicBezTo>
                    <a:pt x="20659" y="6134"/>
                    <a:pt x="20658" y="6134"/>
                    <a:pt x="20655" y="61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3764200" y="2009150"/>
              <a:ext cx="317350" cy="395100"/>
            </a:xfrm>
            <a:custGeom>
              <a:avLst/>
              <a:gdLst/>
              <a:ahLst/>
              <a:cxnLst/>
              <a:rect l="l" t="t" r="r" b="b"/>
              <a:pathLst>
                <a:path w="12694" h="15804" extrusionOk="0">
                  <a:moveTo>
                    <a:pt x="12694" y="1"/>
                  </a:moveTo>
                  <a:lnTo>
                    <a:pt x="12694" y="1"/>
                  </a:lnTo>
                  <a:cubicBezTo>
                    <a:pt x="10578" y="1591"/>
                    <a:pt x="0" y="15803"/>
                    <a:pt x="0" y="15803"/>
                  </a:cubicBezTo>
                  <a:lnTo>
                    <a:pt x="12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3244200" y="2054225"/>
              <a:ext cx="471400" cy="190300"/>
            </a:xfrm>
            <a:custGeom>
              <a:avLst/>
              <a:gdLst/>
              <a:ahLst/>
              <a:cxnLst/>
              <a:rect l="l" t="t" r="r" b="b"/>
              <a:pathLst>
                <a:path w="18856" h="7612" extrusionOk="0">
                  <a:moveTo>
                    <a:pt x="0" y="1"/>
                  </a:moveTo>
                  <a:cubicBezTo>
                    <a:pt x="2599" y="2486"/>
                    <a:pt x="18855" y="7611"/>
                    <a:pt x="18855" y="761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3723025" y="1789800"/>
              <a:ext cx="230750" cy="445850"/>
            </a:xfrm>
            <a:custGeom>
              <a:avLst/>
              <a:gdLst/>
              <a:ahLst/>
              <a:cxnLst/>
              <a:rect l="l" t="t" r="r" b="b"/>
              <a:pathLst>
                <a:path w="9230" h="17834" extrusionOk="0">
                  <a:moveTo>
                    <a:pt x="9229" y="0"/>
                  </a:moveTo>
                  <a:lnTo>
                    <a:pt x="0" y="17833"/>
                  </a:lnTo>
                  <a:cubicBezTo>
                    <a:pt x="0" y="17833"/>
                    <a:pt x="8519" y="3337"/>
                    <a:pt x="9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9"/>
            <p:cNvSpPr/>
            <p:nvPr/>
          </p:nvSpPr>
          <p:spPr>
            <a:xfrm>
              <a:off x="3679000" y="1642500"/>
              <a:ext cx="161175" cy="409975"/>
            </a:xfrm>
            <a:custGeom>
              <a:avLst/>
              <a:gdLst/>
              <a:ahLst/>
              <a:cxnLst/>
              <a:rect l="l" t="t" r="r" b="b"/>
              <a:pathLst>
                <a:path w="6447" h="16399" extrusionOk="0">
                  <a:moveTo>
                    <a:pt x="6447" y="0"/>
                  </a:moveTo>
                  <a:lnTo>
                    <a:pt x="6447" y="0"/>
                  </a:lnTo>
                  <a:cubicBezTo>
                    <a:pt x="4942" y="1562"/>
                    <a:pt x="1" y="16399"/>
                    <a:pt x="1" y="16399"/>
                  </a:cubicBezTo>
                  <a:lnTo>
                    <a:pt x="6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9"/>
            <p:cNvSpPr/>
            <p:nvPr/>
          </p:nvSpPr>
          <p:spPr>
            <a:xfrm>
              <a:off x="3294950" y="1807550"/>
              <a:ext cx="378050" cy="250625"/>
            </a:xfrm>
            <a:custGeom>
              <a:avLst/>
              <a:gdLst/>
              <a:ahLst/>
              <a:cxnLst/>
              <a:rect l="l" t="t" r="r" b="b"/>
              <a:pathLst>
                <a:path w="15122" h="10025" extrusionOk="0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5122" y="10024"/>
                  </a:lnTo>
                  <a:cubicBezTo>
                    <a:pt x="15122" y="10024"/>
                    <a:pt x="567" y="0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3627900" y="1508325"/>
              <a:ext cx="73850" cy="364200"/>
            </a:xfrm>
            <a:custGeom>
              <a:avLst/>
              <a:gdLst/>
              <a:ahLst/>
              <a:cxnLst/>
              <a:rect l="l" t="t" r="r" b="b"/>
              <a:pathLst>
                <a:path w="2954" h="14568" extrusionOk="0">
                  <a:moveTo>
                    <a:pt x="2954" y="0"/>
                  </a:moveTo>
                  <a:lnTo>
                    <a:pt x="0" y="14568"/>
                  </a:lnTo>
                  <a:cubicBezTo>
                    <a:pt x="0" y="14568"/>
                    <a:pt x="2840" y="2315"/>
                    <a:pt x="29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3327250" y="1610200"/>
              <a:ext cx="281150" cy="259125"/>
            </a:xfrm>
            <a:custGeom>
              <a:avLst/>
              <a:gdLst/>
              <a:ahLst/>
              <a:cxnLst/>
              <a:rect l="l" t="t" r="r" b="b"/>
              <a:pathLst>
                <a:path w="11246" h="10365" extrusionOk="0">
                  <a:moveTo>
                    <a:pt x="1" y="0"/>
                  </a:moveTo>
                  <a:lnTo>
                    <a:pt x="1" y="0"/>
                  </a:lnTo>
                  <a:cubicBezTo>
                    <a:pt x="2358" y="2627"/>
                    <a:pt x="11246" y="10365"/>
                    <a:pt x="11246" y="1036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44"/>
          <p:cNvSpPr txBox="1">
            <a:spLocks noGrp="1"/>
          </p:cNvSpPr>
          <p:nvPr>
            <p:ph type="subTitle" idx="1"/>
          </p:nvPr>
        </p:nvSpPr>
        <p:spPr>
          <a:xfrm flipH="1">
            <a:off x="2843575" y="1366650"/>
            <a:ext cx="5061900" cy="24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Vivimos mucho en la cabeza</a:t>
            </a:r>
            <a:endParaRPr sz="29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29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La atención plena nos invita a prestar atención al cuerpo</a:t>
            </a:r>
            <a:endParaRPr sz="2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41"/>
          <p:cNvSpPr txBox="1">
            <a:spLocks noGrp="1"/>
          </p:cNvSpPr>
          <p:nvPr>
            <p:ph type="title"/>
          </p:nvPr>
        </p:nvSpPr>
        <p:spPr>
          <a:xfrm>
            <a:off x="1032350" y="1172600"/>
            <a:ext cx="5398800" cy="241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Ejercicio de respiración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42"/>
          <p:cNvSpPr txBox="1">
            <a:spLocks noGrp="1"/>
          </p:cNvSpPr>
          <p:nvPr>
            <p:ph type="ctrTitle" idx="4"/>
          </p:nvPr>
        </p:nvSpPr>
        <p:spPr>
          <a:xfrm>
            <a:off x="528825" y="280725"/>
            <a:ext cx="81081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¿Para qué sirve la atención plena?</a:t>
            </a:r>
            <a:endParaRPr/>
          </a:p>
        </p:txBody>
      </p:sp>
      <p:sp>
        <p:nvSpPr>
          <p:cNvPr id="1216" name="Google Shape;1216;p42"/>
          <p:cNvSpPr txBox="1">
            <a:spLocks noGrp="1"/>
          </p:cNvSpPr>
          <p:nvPr>
            <p:ph type="subTitle" idx="1"/>
          </p:nvPr>
        </p:nvSpPr>
        <p:spPr>
          <a:xfrm flipH="1">
            <a:off x="3321975" y="1226925"/>
            <a:ext cx="5150700" cy="35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2100"/>
              <a:buFont typeface="Lato"/>
              <a:buChar char="●"/>
            </a:pPr>
            <a:r>
              <a:rPr lang="es" sz="1700"/>
              <a:t>Ayuda a controlar el estrés.</a:t>
            </a:r>
            <a:endParaRPr sz="1700"/>
          </a:p>
          <a:p>
            <a:pPr marL="457200" lvl="0" indent="-3619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2100"/>
              <a:buFont typeface="Lato"/>
              <a:buChar char="●"/>
            </a:pPr>
            <a:r>
              <a:rPr lang="es" sz="1700"/>
              <a:t>Disminuye el pensamiento reflexivo continuo u obsesivo.</a:t>
            </a:r>
            <a:endParaRPr sz="1700"/>
          </a:p>
          <a:p>
            <a:pPr marL="457200" lvl="0" indent="-3619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2100"/>
              <a:buFont typeface="Lato"/>
              <a:buChar char="●"/>
            </a:pPr>
            <a:r>
              <a:rPr lang="es" sz="1700"/>
              <a:t>Aumenta la autocompasión.</a:t>
            </a:r>
            <a:endParaRPr sz="1700"/>
          </a:p>
          <a:p>
            <a:pPr marL="457200" lvl="0" indent="-3619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2100"/>
              <a:buFont typeface="Lato"/>
              <a:buChar char="●"/>
            </a:pPr>
            <a:r>
              <a:rPr lang="es" sz="1700"/>
              <a:t>Incrementa el bienestar emocional. </a:t>
            </a:r>
            <a:endParaRPr sz="1700"/>
          </a:p>
        </p:txBody>
      </p:sp>
      <p:grpSp>
        <p:nvGrpSpPr>
          <p:cNvPr id="1217" name="Google Shape;1217;p42"/>
          <p:cNvGrpSpPr/>
          <p:nvPr/>
        </p:nvGrpSpPr>
        <p:grpSpPr>
          <a:xfrm>
            <a:off x="-669346" y="1473351"/>
            <a:ext cx="3237552" cy="2941453"/>
            <a:chOff x="-744151" y="1408997"/>
            <a:chExt cx="3161055" cy="2813979"/>
          </a:xfrm>
        </p:grpSpPr>
        <p:sp>
          <p:nvSpPr>
            <p:cNvPr id="1218" name="Google Shape;1218;p42"/>
            <p:cNvSpPr/>
            <p:nvPr/>
          </p:nvSpPr>
          <p:spPr>
            <a:xfrm>
              <a:off x="1187369" y="1500783"/>
              <a:ext cx="1095283" cy="2065835"/>
            </a:xfrm>
            <a:custGeom>
              <a:avLst/>
              <a:gdLst/>
              <a:ahLst/>
              <a:cxnLst/>
              <a:rect l="l" t="t" r="r" b="b"/>
              <a:pathLst>
                <a:path w="13437" h="25343" extrusionOk="0">
                  <a:moveTo>
                    <a:pt x="9905" y="0"/>
                  </a:moveTo>
                  <a:cubicBezTo>
                    <a:pt x="8405" y="0"/>
                    <a:pt x="8090" y="2824"/>
                    <a:pt x="8090" y="2824"/>
                  </a:cubicBezTo>
                  <a:cubicBezTo>
                    <a:pt x="7691" y="5158"/>
                    <a:pt x="7498" y="5884"/>
                    <a:pt x="7316" y="5884"/>
                  </a:cubicBezTo>
                  <a:cubicBezTo>
                    <a:pt x="7166" y="5884"/>
                    <a:pt x="7024" y="5389"/>
                    <a:pt x="6783" y="4894"/>
                  </a:cubicBezTo>
                  <a:cubicBezTo>
                    <a:pt x="6542" y="4405"/>
                    <a:pt x="6203" y="3911"/>
                    <a:pt x="5661" y="3911"/>
                  </a:cubicBezTo>
                  <a:cubicBezTo>
                    <a:pt x="5499" y="3911"/>
                    <a:pt x="5318" y="3955"/>
                    <a:pt x="5117" y="4057"/>
                  </a:cubicBezTo>
                  <a:cubicBezTo>
                    <a:pt x="3682" y="4774"/>
                    <a:pt x="5172" y="7149"/>
                    <a:pt x="5669" y="8778"/>
                  </a:cubicBezTo>
                  <a:cubicBezTo>
                    <a:pt x="5914" y="9603"/>
                    <a:pt x="5601" y="10344"/>
                    <a:pt x="5278" y="10344"/>
                  </a:cubicBezTo>
                  <a:cubicBezTo>
                    <a:pt x="5177" y="10344"/>
                    <a:pt x="5074" y="10270"/>
                    <a:pt x="4988" y="10103"/>
                  </a:cubicBezTo>
                  <a:cubicBezTo>
                    <a:pt x="4342" y="8827"/>
                    <a:pt x="3701" y="8350"/>
                    <a:pt x="3187" y="8350"/>
                  </a:cubicBezTo>
                  <a:cubicBezTo>
                    <a:pt x="2384" y="8350"/>
                    <a:pt x="1892" y="9513"/>
                    <a:pt x="2172" y="10618"/>
                  </a:cubicBezTo>
                  <a:cubicBezTo>
                    <a:pt x="2633" y="12431"/>
                    <a:pt x="1" y="23060"/>
                    <a:pt x="1" y="23060"/>
                  </a:cubicBezTo>
                  <a:lnTo>
                    <a:pt x="93" y="25342"/>
                  </a:lnTo>
                  <a:cubicBezTo>
                    <a:pt x="93" y="25342"/>
                    <a:pt x="2853" y="17934"/>
                    <a:pt x="7758" y="15587"/>
                  </a:cubicBezTo>
                  <a:cubicBezTo>
                    <a:pt x="12038" y="13544"/>
                    <a:pt x="11946" y="11906"/>
                    <a:pt x="10556" y="11658"/>
                  </a:cubicBezTo>
                  <a:cubicBezTo>
                    <a:pt x="10336" y="11626"/>
                    <a:pt x="10111" y="11612"/>
                    <a:pt x="9889" y="11612"/>
                  </a:cubicBezTo>
                  <a:cubicBezTo>
                    <a:pt x="9785" y="11612"/>
                    <a:pt x="9682" y="11615"/>
                    <a:pt x="9580" y="11621"/>
                  </a:cubicBezTo>
                  <a:cubicBezTo>
                    <a:pt x="9467" y="11623"/>
                    <a:pt x="9358" y="11626"/>
                    <a:pt x="9256" y="11626"/>
                  </a:cubicBezTo>
                  <a:cubicBezTo>
                    <a:pt x="8959" y="11626"/>
                    <a:pt x="8719" y="11601"/>
                    <a:pt x="8596" y="11465"/>
                  </a:cubicBezTo>
                  <a:cubicBezTo>
                    <a:pt x="7307" y="10084"/>
                    <a:pt x="13436" y="9192"/>
                    <a:pt x="13243" y="6900"/>
                  </a:cubicBezTo>
                  <a:cubicBezTo>
                    <a:pt x="13176" y="6109"/>
                    <a:pt x="12888" y="5854"/>
                    <a:pt x="12477" y="5854"/>
                  </a:cubicBezTo>
                  <a:cubicBezTo>
                    <a:pt x="12104" y="5854"/>
                    <a:pt x="11630" y="6064"/>
                    <a:pt x="11126" y="6274"/>
                  </a:cubicBezTo>
                  <a:cubicBezTo>
                    <a:pt x="10605" y="6488"/>
                    <a:pt x="10060" y="6702"/>
                    <a:pt x="9558" y="6702"/>
                  </a:cubicBezTo>
                  <a:cubicBezTo>
                    <a:pt x="9519" y="6702"/>
                    <a:pt x="9481" y="6700"/>
                    <a:pt x="9442" y="6698"/>
                  </a:cubicBezTo>
                  <a:cubicBezTo>
                    <a:pt x="7887" y="6569"/>
                    <a:pt x="13215" y="2106"/>
                    <a:pt x="11145" y="523"/>
                  </a:cubicBezTo>
                  <a:cubicBezTo>
                    <a:pt x="10661" y="151"/>
                    <a:pt x="10251" y="0"/>
                    <a:pt x="99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2"/>
            <p:cNvSpPr/>
            <p:nvPr/>
          </p:nvSpPr>
          <p:spPr>
            <a:xfrm>
              <a:off x="1426527" y="2250884"/>
              <a:ext cx="586482" cy="492025"/>
            </a:xfrm>
            <a:custGeom>
              <a:avLst/>
              <a:gdLst/>
              <a:ahLst/>
              <a:cxnLst/>
              <a:rect l="l" t="t" r="r" b="b"/>
              <a:pathLst>
                <a:path w="7195" h="6036" extrusionOk="0">
                  <a:moveTo>
                    <a:pt x="110" y="0"/>
                  </a:moveTo>
                  <a:cubicBezTo>
                    <a:pt x="55" y="0"/>
                    <a:pt x="0" y="43"/>
                    <a:pt x="21" y="118"/>
                  </a:cubicBezTo>
                  <a:lnTo>
                    <a:pt x="969" y="6036"/>
                  </a:lnTo>
                  <a:lnTo>
                    <a:pt x="7088" y="3588"/>
                  </a:lnTo>
                  <a:cubicBezTo>
                    <a:pt x="7195" y="3547"/>
                    <a:pt x="7148" y="3396"/>
                    <a:pt x="7052" y="3396"/>
                  </a:cubicBezTo>
                  <a:cubicBezTo>
                    <a:pt x="7040" y="3396"/>
                    <a:pt x="7028" y="3399"/>
                    <a:pt x="7015" y="3404"/>
                  </a:cubicBezTo>
                  <a:lnTo>
                    <a:pt x="1116" y="5769"/>
                  </a:lnTo>
                  <a:lnTo>
                    <a:pt x="205" y="91"/>
                  </a:lnTo>
                  <a:cubicBezTo>
                    <a:pt x="201" y="29"/>
                    <a:pt x="155" y="0"/>
                    <a:pt x="110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2"/>
            <p:cNvSpPr/>
            <p:nvPr/>
          </p:nvSpPr>
          <p:spPr>
            <a:xfrm>
              <a:off x="1173920" y="1561185"/>
              <a:ext cx="854903" cy="2096892"/>
            </a:xfrm>
            <a:custGeom>
              <a:avLst/>
              <a:gdLst/>
              <a:ahLst/>
              <a:cxnLst/>
              <a:rect l="l" t="t" r="r" b="b"/>
              <a:pathLst>
                <a:path w="10488" h="25724" extrusionOk="0">
                  <a:moveTo>
                    <a:pt x="10366" y="1"/>
                  </a:moveTo>
                  <a:cubicBezTo>
                    <a:pt x="10336" y="1"/>
                    <a:pt x="10307" y="15"/>
                    <a:pt x="10288" y="49"/>
                  </a:cubicBezTo>
                  <a:cubicBezTo>
                    <a:pt x="9865" y="969"/>
                    <a:pt x="0" y="22466"/>
                    <a:pt x="0" y="25622"/>
                  </a:cubicBezTo>
                  <a:cubicBezTo>
                    <a:pt x="0" y="25678"/>
                    <a:pt x="37" y="25724"/>
                    <a:pt x="92" y="25724"/>
                  </a:cubicBezTo>
                  <a:cubicBezTo>
                    <a:pt x="147" y="25724"/>
                    <a:pt x="193" y="25678"/>
                    <a:pt x="193" y="25622"/>
                  </a:cubicBezTo>
                  <a:cubicBezTo>
                    <a:pt x="193" y="22512"/>
                    <a:pt x="10353" y="362"/>
                    <a:pt x="10463" y="132"/>
                  </a:cubicBezTo>
                  <a:cubicBezTo>
                    <a:pt x="10488" y="58"/>
                    <a:pt x="10426" y="1"/>
                    <a:pt x="10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2"/>
            <p:cNvSpPr/>
            <p:nvPr/>
          </p:nvSpPr>
          <p:spPr>
            <a:xfrm>
              <a:off x="1614169" y="1868823"/>
              <a:ext cx="581021" cy="351248"/>
            </a:xfrm>
            <a:custGeom>
              <a:avLst/>
              <a:gdLst/>
              <a:ahLst/>
              <a:cxnLst/>
              <a:rect l="l" t="t" r="r" b="b"/>
              <a:pathLst>
                <a:path w="7128" h="4309" extrusionOk="0">
                  <a:moveTo>
                    <a:pt x="96" y="0"/>
                  </a:moveTo>
                  <a:cubicBezTo>
                    <a:pt x="89" y="0"/>
                    <a:pt x="82" y="1"/>
                    <a:pt x="75" y="2"/>
                  </a:cubicBezTo>
                  <a:cubicBezTo>
                    <a:pt x="29" y="20"/>
                    <a:pt x="1" y="66"/>
                    <a:pt x="10" y="121"/>
                  </a:cubicBezTo>
                  <a:lnTo>
                    <a:pt x="1298" y="4309"/>
                  </a:lnTo>
                  <a:lnTo>
                    <a:pt x="7022" y="2818"/>
                  </a:lnTo>
                  <a:cubicBezTo>
                    <a:pt x="7127" y="2774"/>
                    <a:pt x="7091" y="2623"/>
                    <a:pt x="6985" y="2623"/>
                  </a:cubicBezTo>
                  <a:cubicBezTo>
                    <a:pt x="6979" y="2623"/>
                    <a:pt x="6973" y="2624"/>
                    <a:pt x="6967" y="2624"/>
                  </a:cubicBezTo>
                  <a:lnTo>
                    <a:pt x="1427" y="4078"/>
                  </a:lnTo>
                  <a:lnTo>
                    <a:pt x="194" y="66"/>
                  </a:lnTo>
                  <a:cubicBezTo>
                    <a:pt x="186" y="26"/>
                    <a:pt x="143" y="0"/>
                    <a:pt x="96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2"/>
            <p:cNvSpPr/>
            <p:nvPr/>
          </p:nvSpPr>
          <p:spPr>
            <a:xfrm>
              <a:off x="-744151" y="2547843"/>
              <a:ext cx="1743308" cy="788658"/>
            </a:xfrm>
            <a:custGeom>
              <a:avLst/>
              <a:gdLst/>
              <a:ahLst/>
              <a:cxnLst/>
              <a:rect l="l" t="t" r="r" b="b"/>
              <a:pathLst>
                <a:path w="21387" h="9675" extrusionOk="0">
                  <a:moveTo>
                    <a:pt x="5880" y="0"/>
                  </a:moveTo>
                  <a:cubicBezTo>
                    <a:pt x="5834" y="0"/>
                    <a:pt x="5789" y="6"/>
                    <a:pt x="5743" y="18"/>
                  </a:cubicBezTo>
                  <a:cubicBezTo>
                    <a:pt x="4546" y="350"/>
                    <a:pt x="6626" y="3083"/>
                    <a:pt x="5862" y="3239"/>
                  </a:cubicBezTo>
                  <a:cubicBezTo>
                    <a:pt x="5840" y="3244"/>
                    <a:pt x="5815" y="3247"/>
                    <a:pt x="5788" y="3247"/>
                  </a:cubicBezTo>
                  <a:cubicBezTo>
                    <a:pt x="5464" y="3247"/>
                    <a:pt x="4784" y="2907"/>
                    <a:pt x="4003" y="2568"/>
                  </a:cubicBezTo>
                  <a:cubicBezTo>
                    <a:pt x="3222" y="2227"/>
                    <a:pt x="2346" y="1889"/>
                    <a:pt x="1642" y="1889"/>
                  </a:cubicBezTo>
                  <a:cubicBezTo>
                    <a:pt x="1053" y="1889"/>
                    <a:pt x="585" y="2126"/>
                    <a:pt x="396" y="2798"/>
                  </a:cubicBezTo>
                  <a:cubicBezTo>
                    <a:pt x="0" y="4215"/>
                    <a:pt x="5209" y="5034"/>
                    <a:pt x="4602" y="5972"/>
                  </a:cubicBezTo>
                  <a:cubicBezTo>
                    <a:pt x="4003" y="6902"/>
                    <a:pt x="939" y="7233"/>
                    <a:pt x="3065" y="7675"/>
                  </a:cubicBezTo>
                  <a:cubicBezTo>
                    <a:pt x="3292" y="7722"/>
                    <a:pt x="3530" y="7743"/>
                    <a:pt x="3774" y="7743"/>
                  </a:cubicBezTo>
                  <a:cubicBezTo>
                    <a:pt x="4627" y="7743"/>
                    <a:pt x="5555" y="7491"/>
                    <a:pt x="6378" y="7233"/>
                  </a:cubicBezTo>
                  <a:cubicBezTo>
                    <a:pt x="7202" y="6976"/>
                    <a:pt x="7917" y="6719"/>
                    <a:pt x="8341" y="6719"/>
                  </a:cubicBezTo>
                  <a:cubicBezTo>
                    <a:pt x="8509" y="6719"/>
                    <a:pt x="8631" y="6759"/>
                    <a:pt x="8697" y="6856"/>
                  </a:cubicBezTo>
                  <a:cubicBezTo>
                    <a:pt x="9138" y="7509"/>
                    <a:pt x="5089" y="8807"/>
                    <a:pt x="5908" y="9423"/>
                  </a:cubicBezTo>
                  <a:cubicBezTo>
                    <a:pt x="6148" y="9602"/>
                    <a:pt x="6522" y="9675"/>
                    <a:pt x="6978" y="9675"/>
                  </a:cubicBezTo>
                  <a:cubicBezTo>
                    <a:pt x="8184" y="9675"/>
                    <a:pt x="9957" y="9164"/>
                    <a:pt x="11273" y="8770"/>
                  </a:cubicBezTo>
                  <a:cubicBezTo>
                    <a:pt x="12067" y="8527"/>
                    <a:pt x="13556" y="8448"/>
                    <a:pt x="15152" y="8448"/>
                  </a:cubicBezTo>
                  <a:cubicBezTo>
                    <a:pt x="18088" y="8448"/>
                    <a:pt x="21387" y="8715"/>
                    <a:pt x="21387" y="8715"/>
                  </a:cubicBezTo>
                  <a:lnTo>
                    <a:pt x="12359" y="4390"/>
                  </a:lnTo>
                  <a:cubicBezTo>
                    <a:pt x="12359" y="4390"/>
                    <a:pt x="11003" y="495"/>
                    <a:pt x="9808" y="495"/>
                  </a:cubicBezTo>
                  <a:cubicBezTo>
                    <a:pt x="9690" y="495"/>
                    <a:pt x="9574" y="533"/>
                    <a:pt x="9460" y="617"/>
                  </a:cubicBezTo>
                  <a:cubicBezTo>
                    <a:pt x="8209" y="1546"/>
                    <a:pt x="10068" y="3405"/>
                    <a:pt x="8973" y="3626"/>
                  </a:cubicBezTo>
                  <a:cubicBezTo>
                    <a:pt x="8944" y="3632"/>
                    <a:pt x="8915" y="3635"/>
                    <a:pt x="8887" y="3635"/>
                  </a:cubicBezTo>
                  <a:cubicBezTo>
                    <a:pt x="8377" y="3635"/>
                    <a:pt x="7905" y="2728"/>
                    <a:pt x="7418" y="1813"/>
                  </a:cubicBezTo>
                  <a:cubicBezTo>
                    <a:pt x="6932" y="910"/>
                    <a:pt x="6439" y="0"/>
                    <a:pt x="5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2"/>
            <p:cNvSpPr/>
            <p:nvPr/>
          </p:nvSpPr>
          <p:spPr>
            <a:xfrm>
              <a:off x="-579740" y="2797931"/>
              <a:ext cx="1575148" cy="471564"/>
            </a:xfrm>
            <a:custGeom>
              <a:avLst/>
              <a:gdLst/>
              <a:ahLst/>
              <a:cxnLst/>
              <a:rect l="l" t="t" r="r" b="b"/>
              <a:pathLst>
                <a:path w="19324" h="5785" extrusionOk="0">
                  <a:moveTo>
                    <a:pt x="122" y="0"/>
                  </a:moveTo>
                  <a:cubicBezTo>
                    <a:pt x="28" y="0"/>
                    <a:pt x="0" y="138"/>
                    <a:pt x="100" y="171"/>
                  </a:cubicBezTo>
                  <a:cubicBezTo>
                    <a:pt x="238" y="217"/>
                    <a:pt x="14299" y="4377"/>
                    <a:pt x="19195" y="5785"/>
                  </a:cubicBezTo>
                  <a:lnTo>
                    <a:pt x="19223" y="5785"/>
                  </a:lnTo>
                  <a:cubicBezTo>
                    <a:pt x="19259" y="5785"/>
                    <a:pt x="19296" y="5766"/>
                    <a:pt x="19305" y="5730"/>
                  </a:cubicBezTo>
                  <a:cubicBezTo>
                    <a:pt x="19324" y="5684"/>
                    <a:pt x="19296" y="5628"/>
                    <a:pt x="19250" y="5619"/>
                  </a:cubicBezTo>
                  <a:cubicBezTo>
                    <a:pt x="14355" y="4211"/>
                    <a:pt x="293" y="42"/>
                    <a:pt x="155" y="6"/>
                  </a:cubicBezTo>
                  <a:cubicBezTo>
                    <a:pt x="143" y="2"/>
                    <a:pt x="132" y="0"/>
                    <a:pt x="122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2"/>
            <p:cNvSpPr/>
            <p:nvPr/>
          </p:nvSpPr>
          <p:spPr>
            <a:xfrm>
              <a:off x="-486898" y="1408997"/>
              <a:ext cx="1441793" cy="1689317"/>
            </a:xfrm>
            <a:custGeom>
              <a:avLst/>
              <a:gdLst/>
              <a:ahLst/>
              <a:cxnLst/>
              <a:rect l="l" t="t" r="r" b="b"/>
              <a:pathLst>
                <a:path w="17688" h="20724" extrusionOk="0">
                  <a:moveTo>
                    <a:pt x="1965" y="1"/>
                  </a:moveTo>
                  <a:cubicBezTo>
                    <a:pt x="1547" y="1"/>
                    <a:pt x="1185" y="214"/>
                    <a:pt x="893" y="609"/>
                  </a:cubicBezTo>
                  <a:cubicBezTo>
                    <a:pt x="1" y="1805"/>
                    <a:pt x="2844" y="4005"/>
                    <a:pt x="2844" y="4005"/>
                  </a:cubicBezTo>
                  <a:cubicBezTo>
                    <a:pt x="5117" y="6655"/>
                    <a:pt x="378" y="4713"/>
                    <a:pt x="249" y="6535"/>
                  </a:cubicBezTo>
                  <a:cubicBezTo>
                    <a:pt x="111" y="8358"/>
                    <a:pt x="4262" y="6940"/>
                    <a:pt x="5559" y="8790"/>
                  </a:cubicBezTo>
                  <a:cubicBezTo>
                    <a:pt x="6857" y="10640"/>
                    <a:pt x="4280" y="9324"/>
                    <a:pt x="2918" y="10704"/>
                  </a:cubicBezTo>
                  <a:cubicBezTo>
                    <a:pt x="1446" y="12213"/>
                    <a:pt x="6682" y="13032"/>
                    <a:pt x="7749" y="13879"/>
                  </a:cubicBezTo>
                  <a:cubicBezTo>
                    <a:pt x="9292" y="15095"/>
                    <a:pt x="9197" y="15275"/>
                    <a:pt x="8536" y="15275"/>
                  </a:cubicBezTo>
                  <a:cubicBezTo>
                    <a:pt x="8397" y="15275"/>
                    <a:pt x="8232" y="15267"/>
                    <a:pt x="8053" y="15259"/>
                  </a:cubicBezTo>
                  <a:cubicBezTo>
                    <a:pt x="7874" y="15251"/>
                    <a:pt x="7681" y="15242"/>
                    <a:pt x="7484" y="15242"/>
                  </a:cubicBezTo>
                  <a:cubicBezTo>
                    <a:pt x="6846" y="15242"/>
                    <a:pt x="6160" y="15328"/>
                    <a:pt x="5752" y="15756"/>
                  </a:cubicBezTo>
                  <a:cubicBezTo>
                    <a:pt x="4704" y="16866"/>
                    <a:pt x="10340" y="20724"/>
                    <a:pt x="13617" y="20724"/>
                  </a:cubicBezTo>
                  <a:cubicBezTo>
                    <a:pt x="14254" y="20724"/>
                    <a:pt x="14802" y="20578"/>
                    <a:pt x="15194" y="20238"/>
                  </a:cubicBezTo>
                  <a:cubicBezTo>
                    <a:pt x="16473" y="19134"/>
                    <a:pt x="17688" y="12545"/>
                    <a:pt x="15387" y="10529"/>
                  </a:cubicBezTo>
                  <a:cubicBezTo>
                    <a:pt x="15172" y="10341"/>
                    <a:pt x="14983" y="10261"/>
                    <a:pt x="14814" y="10261"/>
                  </a:cubicBezTo>
                  <a:cubicBezTo>
                    <a:pt x="14353" y="10261"/>
                    <a:pt x="14035" y="10848"/>
                    <a:pt x="13712" y="11440"/>
                  </a:cubicBezTo>
                  <a:cubicBezTo>
                    <a:pt x="13383" y="12026"/>
                    <a:pt x="13042" y="12617"/>
                    <a:pt x="12532" y="12617"/>
                  </a:cubicBezTo>
                  <a:cubicBezTo>
                    <a:pt x="12401" y="12617"/>
                    <a:pt x="12258" y="12578"/>
                    <a:pt x="12102" y="12489"/>
                  </a:cubicBezTo>
                  <a:cubicBezTo>
                    <a:pt x="9719" y="11127"/>
                    <a:pt x="13657" y="6600"/>
                    <a:pt x="11035" y="4916"/>
                  </a:cubicBezTo>
                  <a:cubicBezTo>
                    <a:pt x="10852" y="4800"/>
                    <a:pt x="10696" y="4749"/>
                    <a:pt x="10560" y="4749"/>
                  </a:cubicBezTo>
                  <a:cubicBezTo>
                    <a:pt x="10036" y="4749"/>
                    <a:pt x="9812" y="5509"/>
                    <a:pt x="9571" y="6269"/>
                  </a:cubicBezTo>
                  <a:cubicBezTo>
                    <a:pt x="9339" y="7024"/>
                    <a:pt x="9084" y="7787"/>
                    <a:pt x="8496" y="7787"/>
                  </a:cubicBezTo>
                  <a:cubicBezTo>
                    <a:pt x="8432" y="7787"/>
                    <a:pt x="8364" y="7778"/>
                    <a:pt x="8292" y="7759"/>
                  </a:cubicBezTo>
                  <a:cubicBezTo>
                    <a:pt x="6737" y="7336"/>
                    <a:pt x="10252" y="4152"/>
                    <a:pt x="8476" y="1769"/>
                  </a:cubicBezTo>
                  <a:cubicBezTo>
                    <a:pt x="8190" y="1388"/>
                    <a:pt x="7957" y="1235"/>
                    <a:pt x="7760" y="1235"/>
                  </a:cubicBezTo>
                  <a:cubicBezTo>
                    <a:pt x="7361" y="1235"/>
                    <a:pt x="7109" y="1858"/>
                    <a:pt x="6857" y="2486"/>
                  </a:cubicBezTo>
                  <a:cubicBezTo>
                    <a:pt x="6605" y="3116"/>
                    <a:pt x="6360" y="3742"/>
                    <a:pt x="5983" y="3742"/>
                  </a:cubicBezTo>
                  <a:cubicBezTo>
                    <a:pt x="5754" y="3742"/>
                    <a:pt x="5476" y="3511"/>
                    <a:pt x="5117" y="2910"/>
                  </a:cubicBezTo>
                  <a:cubicBezTo>
                    <a:pt x="3903" y="881"/>
                    <a:pt x="2816" y="1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2"/>
            <p:cNvSpPr/>
            <p:nvPr/>
          </p:nvSpPr>
          <p:spPr>
            <a:xfrm>
              <a:off x="-321753" y="1495566"/>
              <a:ext cx="1050126" cy="1576663"/>
            </a:xfrm>
            <a:custGeom>
              <a:avLst/>
              <a:gdLst/>
              <a:ahLst/>
              <a:cxnLst/>
              <a:rect l="l" t="t" r="r" b="b"/>
              <a:pathLst>
                <a:path w="12883" h="19342" extrusionOk="0">
                  <a:moveTo>
                    <a:pt x="125" y="0"/>
                  </a:moveTo>
                  <a:cubicBezTo>
                    <a:pt x="61" y="0"/>
                    <a:pt x="0" y="78"/>
                    <a:pt x="55" y="145"/>
                  </a:cubicBezTo>
                  <a:cubicBezTo>
                    <a:pt x="147" y="265"/>
                    <a:pt x="9551" y="12246"/>
                    <a:pt x="12708" y="19286"/>
                  </a:cubicBezTo>
                  <a:cubicBezTo>
                    <a:pt x="12717" y="19314"/>
                    <a:pt x="12754" y="19342"/>
                    <a:pt x="12791" y="19342"/>
                  </a:cubicBezTo>
                  <a:lnTo>
                    <a:pt x="12791" y="19332"/>
                  </a:lnTo>
                  <a:cubicBezTo>
                    <a:pt x="12800" y="19332"/>
                    <a:pt x="12809" y="19332"/>
                    <a:pt x="12818" y="19323"/>
                  </a:cubicBezTo>
                  <a:cubicBezTo>
                    <a:pt x="12864" y="19305"/>
                    <a:pt x="12883" y="19259"/>
                    <a:pt x="12864" y="19213"/>
                  </a:cubicBezTo>
                  <a:cubicBezTo>
                    <a:pt x="9708" y="12154"/>
                    <a:pt x="285" y="145"/>
                    <a:pt x="193" y="35"/>
                  </a:cubicBezTo>
                  <a:cubicBezTo>
                    <a:pt x="173" y="10"/>
                    <a:pt x="149" y="0"/>
                    <a:pt x="125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2"/>
            <p:cNvSpPr/>
            <p:nvPr/>
          </p:nvSpPr>
          <p:spPr>
            <a:xfrm>
              <a:off x="176940" y="2458013"/>
              <a:ext cx="565126" cy="450696"/>
            </a:xfrm>
            <a:custGeom>
              <a:avLst/>
              <a:gdLst/>
              <a:ahLst/>
              <a:cxnLst/>
              <a:rect l="l" t="t" r="r" b="b"/>
              <a:pathLst>
                <a:path w="6933" h="5529" extrusionOk="0">
                  <a:moveTo>
                    <a:pt x="6825" y="1"/>
                  </a:moveTo>
                  <a:cubicBezTo>
                    <a:pt x="6788" y="1"/>
                    <a:pt x="6754" y="22"/>
                    <a:pt x="6746" y="71"/>
                  </a:cubicBezTo>
                  <a:lnTo>
                    <a:pt x="5633" y="5308"/>
                  </a:lnTo>
                  <a:lnTo>
                    <a:pt x="148" y="3890"/>
                  </a:lnTo>
                  <a:cubicBezTo>
                    <a:pt x="140" y="3888"/>
                    <a:pt x="132" y="3887"/>
                    <a:pt x="124" y="3887"/>
                  </a:cubicBezTo>
                  <a:cubicBezTo>
                    <a:pt x="32" y="3887"/>
                    <a:pt x="1" y="4031"/>
                    <a:pt x="111" y="4065"/>
                  </a:cubicBezTo>
                  <a:lnTo>
                    <a:pt x="5762" y="5528"/>
                  </a:lnTo>
                  <a:lnTo>
                    <a:pt x="5771" y="5528"/>
                  </a:lnTo>
                  <a:lnTo>
                    <a:pt x="6921" y="108"/>
                  </a:lnTo>
                  <a:cubicBezTo>
                    <a:pt x="6932" y="43"/>
                    <a:pt x="6876" y="1"/>
                    <a:pt x="6825" y="1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2"/>
            <p:cNvSpPr/>
            <p:nvPr/>
          </p:nvSpPr>
          <p:spPr>
            <a:xfrm>
              <a:off x="-489098" y="3375954"/>
              <a:ext cx="2906002" cy="847022"/>
            </a:xfrm>
            <a:custGeom>
              <a:avLst/>
              <a:gdLst/>
              <a:ahLst/>
              <a:cxnLst/>
              <a:rect l="l" t="t" r="r" b="b"/>
              <a:pathLst>
                <a:path w="35651" h="10391" extrusionOk="0">
                  <a:moveTo>
                    <a:pt x="34555" y="1"/>
                  </a:moveTo>
                  <a:lnTo>
                    <a:pt x="5135" y="111"/>
                  </a:lnTo>
                  <a:lnTo>
                    <a:pt x="0" y="9958"/>
                  </a:lnTo>
                  <a:lnTo>
                    <a:pt x="35651" y="10390"/>
                  </a:lnTo>
                  <a:lnTo>
                    <a:pt x="345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2"/>
            <p:cNvSpPr/>
            <p:nvPr/>
          </p:nvSpPr>
          <p:spPr>
            <a:xfrm>
              <a:off x="224951" y="1508201"/>
              <a:ext cx="1385549" cy="1642935"/>
            </a:xfrm>
            <a:custGeom>
              <a:avLst/>
              <a:gdLst/>
              <a:ahLst/>
              <a:cxnLst/>
              <a:rect l="l" t="t" r="r" b="b"/>
              <a:pathLst>
                <a:path w="16998" h="20155" extrusionOk="0">
                  <a:moveTo>
                    <a:pt x="9510" y="0"/>
                  </a:moveTo>
                  <a:cubicBezTo>
                    <a:pt x="9088" y="0"/>
                    <a:pt x="8627" y="134"/>
                    <a:pt x="8173" y="515"/>
                  </a:cubicBezTo>
                  <a:cubicBezTo>
                    <a:pt x="6645" y="1794"/>
                    <a:pt x="7887" y="5272"/>
                    <a:pt x="4970" y="6110"/>
                  </a:cubicBezTo>
                  <a:cubicBezTo>
                    <a:pt x="2734" y="6745"/>
                    <a:pt x="1317" y="8898"/>
                    <a:pt x="2366" y="11052"/>
                  </a:cubicBezTo>
                  <a:cubicBezTo>
                    <a:pt x="2568" y="11567"/>
                    <a:pt x="2697" y="11815"/>
                    <a:pt x="2817" y="12368"/>
                  </a:cubicBezTo>
                  <a:cubicBezTo>
                    <a:pt x="3130" y="13794"/>
                    <a:pt x="1" y="13095"/>
                    <a:pt x="737" y="15837"/>
                  </a:cubicBezTo>
                  <a:cubicBezTo>
                    <a:pt x="1464" y="18588"/>
                    <a:pt x="4418" y="18966"/>
                    <a:pt x="7749" y="19803"/>
                  </a:cubicBezTo>
                  <a:cubicBezTo>
                    <a:pt x="8692" y="20038"/>
                    <a:pt x="9653" y="20154"/>
                    <a:pt x="10612" y="20154"/>
                  </a:cubicBezTo>
                  <a:cubicBezTo>
                    <a:pt x="12136" y="20154"/>
                    <a:pt x="13655" y="19860"/>
                    <a:pt x="15084" y="19279"/>
                  </a:cubicBezTo>
                  <a:cubicBezTo>
                    <a:pt x="16335" y="18763"/>
                    <a:pt x="16998" y="15671"/>
                    <a:pt x="15535" y="14521"/>
                  </a:cubicBezTo>
                  <a:cubicBezTo>
                    <a:pt x="14614" y="13803"/>
                    <a:pt x="14752" y="13315"/>
                    <a:pt x="14909" y="12782"/>
                  </a:cubicBezTo>
                  <a:cubicBezTo>
                    <a:pt x="14973" y="12662"/>
                    <a:pt x="15535" y="10941"/>
                    <a:pt x="14799" y="10223"/>
                  </a:cubicBezTo>
                  <a:cubicBezTo>
                    <a:pt x="14099" y="9248"/>
                    <a:pt x="12351" y="9174"/>
                    <a:pt x="13418" y="7260"/>
                  </a:cubicBezTo>
                  <a:cubicBezTo>
                    <a:pt x="14596" y="5144"/>
                    <a:pt x="15332" y="4131"/>
                    <a:pt x="14808" y="2640"/>
                  </a:cubicBezTo>
                  <a:cubicBezTo>
                    <a:pt x="14283" y="1140"/>
                    <a:pt x="11292" y="745"/>
                    <a:pt x="11292" y="745"/>
                  </a:cubicBezTo>
                  <a:cubicBezTo>
                    <a:pt x="11292" y="745"/>
                    <a:pt x="10507" y="0"/>
                    <a:pt x="951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2"/>
            <p:cNvSpPr/>
            <p:nvPr/>
          </p:nvSpPr>
          <p:spPr>
            <a:xfrm>
              <a:off x="456773" y="1952946"/>
              <a:ext cx="983448" cy="712278"/>
            </a:xfrm>
            <a:custGeom>
              <a:avLst/>
              <a:gdLst/>
              <a:ahLst/>
              <a:cxnLst/>
              <a:rect l="l" t="t" r="r" b="b"/>
              <a:pathLst>
                <a:path w="12065" h="8738" extrusionOk="0">
                  <a:moveTo>
                    <a:pt x="4583" y="0"/>
                  </a:moveTo>
                  <a:cubicBezTo>
                    <a:pt x="4583" y="0"/>
                    <a:pt x="4243" y="1675"/>
                    <a:pt x="4215" y="2973"/>
                  </a:cubicBezTo>
                  <a:cubicBezTo>
                    <a:pt x="4197" y="4280"/>
                    <a:pt x="1721" y="3185"/>
                    <a:pt x="866" y="4850"/>
                  </a:cubicBezTo>
                  <a:cubicBezTo>
                    <a:pt x="0" y="6516"/>
                    <a:pt x="2973" y="8393"/>
                    <a:pt x="2973" y="8393"/>
                  </a:cubicBezTo>
                  <a:cubicBezTo>
                    <a:pt x="3507" y="8605"/>
                    <a:pt x="4068" y="8706"/>
                    <a:pt x="4639" y="8706"/>
                  </a:cubicBezTo>
                  <a:cubicBezTo>
                    <a:pt x="4767" y="8706"/>
                    <a:pt x="4997" y="8706"/>
                    <a:pt x="5292" y="8724"/>
                  </a:cubicBezTo>
                  <a:cubicBezTo>
                    <a:pt x="5535" y="8731"/>
                    <a:pt x="5824" y="8738"/>
                    <a:pt x="6144" y="8738"/>
                  </a:cubicBezTo>
                  <a:cubicBezTo>
                    <a:pt x="8079" y="8738"/>
                    <a:pt x="11119" y="8492"/>
                    <a:pt x="11522" y="6470"/>
                  </a:cubicBezTo>
                  <a:cubicBezTo>
                    <a:pt x="12065" y="3709"/>
                    <a:pt x="9175" y="4510"/>
                    <a:pt x="7951" y="4224"/>
                  </a:cubicBezTo>
                  <a:cubicBezTo>
                    <a:pt x="6976" y="3994"/>
                    <a:pt x="5927" y="3930"/>
                    <a:pt x="7096" y="1243"/>
                  </a:cubicBezTo>
                  <a:lnTo>
                    <a:pt x="45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2"/>
            <p:cNvSpPr/>
            <p:nvPr/>
          </p:nvSpPr>
          <p:spPr>
            <a:xfrm>
              <a:off x="768069" y="1594851"/>
              <a:ext cx="621940" cy="635002"/>
            </a:xfrm>
            <a:custGeom>
              <a:avLst/>
              <a:gdLst/>
              <a:ahLst/>
              <a:cxnLst/>
              <a:rect l="l" t="t" r="r" b="b"/>
              <a:pathLst>
                <a:path w="7630" h="7790" extrusionOk="0">
                  <a:moveTo>
                    <a:pt x="4127" y="1"/>
                  </a:moveTo>
                  <a:cubicBezTo>
                    <a:pt x="3173" y="1"/>
                    <a:pt x="1814" y="392"/>
                    <a:pt x="1123" y="2397"/>
                  </a:cubicBezTo>
                  <a:cubicBezTo>
                    <a:pt x="1" y="5682"/>
                    <a:pt x="1620" y="7301"/>
                    <a:pt x="2586" y="7660"/>
                  </a:cubicBezTo>
                  <a:cubicBezTo>
                    <a:pt x="2804" y="7742"/>
                    <a:pt x="3064" y="7790"/>
                    <a:pt x="3349" y="7790"/>
                  </a:cubicBezTo>
                  <a:cubicBezTo>
                    <a:pt x="4445" y="7790"/>
                    <a:pt x="5901" y="7077"/>
                    <a:pt x="6691" y="4826"/>
                  </a:cubicBezTo>
                  <a:cubicBezTo>
                    <a:pt x="7629" y="2120"/>
                    <a:pt x="6488" y="565"/>
                    <a:pt x="5182" y="160"/>
                  </a:cubicBezTo>
                  <a:cubicBezTo>
                    <a:pt x="5182" y="160"/>
                    <a:pt x="4737" y="1"/>
                    <a:pt x="41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2"/>
            <p:cNvSpPr/>
            <p:nvPr/>
          </p:nvSpPr>
          <p:spPr>
            <a:xfrm>
              <a:off x="1064367" y="1524667"/>
              <a:ext cx="482391" cy="751650"/>
            </a:xfrm>
            <a:custGeom>
              <a:avLst/>
              <a:gdLst/>
              <a:ahLst/>
              <a:cxnLst/>
              <a:rect l="l" t="t" r="r" b="b"/>
              <a:pathLst>
                <a:path w="5918" h="9221" extrusionOk="0">
                  <a:moveTo>
                    <a:pt x="1707" y="0"/>
                  </a:moveTo>
                  <a:cubicBezTo>
                    <a:pt x="651" y="0"/>
                    <a:pt x="203" y="1113"/>
                    <a:pt x="203" y="1113"/>
                  </a:cubicBezTo>
                  <a:cubicBezTo>
                    <a:pt x="203" y="1113"/>
                    <a:pt x="0" y="2871"/>
                    <a:pt x="1694" y="3718"/>
                  </a:cubicBezTo>
                  <a:cubicBezTo>
                    <a:pt x="2164" y="3956"/>
                    <a:pt x="2519" y="4176"/>
                    <a:pt x="2757" y="4334"/>
                  </a:cubicBezTo>
                  <a:lnTo>
                    <a:pt x="2757" y="4334"/>
                  </a:lnTo>
                  <a:cubicBezTo>
                    <a:pt x="2937" y="4821"/>
                    <a:pt x="3077" y="5750"/>
                    <a:pt x="2356" y="7021"/>
                  </a:cubicBezTo>
                  <a:cubicBezTo>
                    <a:pt x="1123" y="9202"/>
                    <a:pt x="2292" y="9221"/>
                    <a:pt x="2292" y="9221"/>
                  </a:cubicBezTo>
                  <a:cubicBezTo>
                    <a:pt x="2292" y="9221"/>
                    <a:pt x="1850" y="8724"/>
                    <a:pt x="2605" y="7656"/>
                  </a:cubicBezTo>
                  <a:cubicBezTo>
                    <a:pt x="3516" y="6368"/>
                    <a:pt x="5918" y="3165"/>
                    <a:pt x="3681" y="1031"/>
                  </a:cubicBezTo>
                  <a:cubicBezTo>
                    <a:pt x="2869" y="260"/>
                    <a:pt x="2217" y="0"/>
                    <a:pt x="1707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2"/>
            <p:cNvSpPr/>
            <p:nvPr/>
          </p:nvSpPr>
          <p:spPr>
            <a:xfrm>
              <a:off x="775568" y="1531840"/>
              <a:ext cx="369904" cy="421922"/>
            </a:xfrm>
            <a:custGeom>
              <a:avLst/>
              <a:gdLst/>
              <a:ahLst/>
              <a:cxnLst/>
              <a:rect l="l" t="t" r="r" b="b"/>
              <a:pathLst>
                <a:path w="4538" h="5176" extrusionOk="0">
                  <a:moveTo>
                    <a:pt x="3207" y="1"/>
                  </a:moveTo>
                  <a:cubicBezTo>
                    <a:pt x="2724" y="1"/>
                    <a:pt x="2162" y="181"/>
                    <a:pt x="1611" y="768"/>
                  </a:cubicBezTo>
                  <a:cubicBezTo>
                    <a:pt x="1" y="2489"/>
                    <a:pt x="626" y="5176"/>
                    <a:pt x="626" y="5176"/>
                  </a:cubicBezTo>
                  <a:cubicBezTo>
                    <a:pt x="626" y="5176"/>
                    <a:pt x="1188" y="3372"/>
                    <a:pt x="1970" y="2801"/>
                  </a:cubicBezTo>
                  <a:cubicBezTo>
                    <a:pt x="2752" y="2222"/>
                    <a:pt x="3783" y="2700"/>
                    <a:pt x="4537" y="455"/>
                  </a:cubicBezTo>
                  <a:cubicBezTo>
                    <a:pt x="4537" y="455"/>
                    <a:pt x="3973" y="1"/>
                    <a:pt x="3207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2"/>
            <p:cNvSpPr/>
            <p:nvPr/>
          </p:nvSpPr>
          <p:spPr>
            <a:xfrm>
              <a:off x="763586" y="1741823"/>
              <a:ext cx="106618" cy="175909"/>
            </a:xfrm>
            <a:custGeom>
              <a:avLst/>
              <a:gdLst/>
              <a:ahLst/>
              <a:cxnLst/>
              <a:rect l="l" t="t" r="r" b="b"/>
              <a:pathLst>
                <a:path w="1308" h="2158" extrusionOk="0">
                  <a:moveTo>
                    <a:pt x="874" y="0"/>
                  </a:moveTo>
                  <a:cubicBezTo>
                    <a:pt x="751" y="0"/>
                    <a:pt x="609" y="69"/>
                    <a:pt x="460" y="271"/>
                  </a:cubicBezTo>
                  <a:cubicBezTo>
                    <a:pt x="0" y="888"/>
                    <a:pt x="203" y="2075"/>
                    <a:pt x="700" y="2158"/>
                  </a:cubicBezTo>
                  <a:cubicBezTo>
                    <a:pt x="700" y="2158"/>
                    <a:pt x="1049" y="851"/>
                    <a:pt x="1307" y="299"/>
                  </a:cubicBezTo>
                  <a:cubicBezTo>
                    <a:pt x="1307" y="299"/>
                    <a:pt x="1130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2"/>
            <p:cNvSpPr/>
            <p:nvPr/>
          </p:nvSpPr>
          <p:spPr>
            <a:xfrm>
              <a:off x="1005841" y="2066252"/>
              <a:ext cx="83387" cy="33014"/>
            </a:xfrm>
            <a:custGeom>
              <a:avLst/>
              <a:gdLst/>
              <a:ahLst/>
              <a:cxnLst/>
              <a:rect l="l" t="t" r="r" b="b"/>
              <a:pathLst>
                <a:path w="1023" h="405" extrusionOk="0">
                  <a:moveTo>
                    <a:pt x="74" y="0"/>
                  </a:moveTo>
                  <a:lnTo>
                    <a:pt x="1" y="46"/>
                  </a:lnTo>
                  <a:cubicBezTo>
                    <a:pt x="148" y="267"/>
                    <a:pt x="396" y="405"/>
                    <a:pt x="663" y="405"/>
                  </a:cubicBezTo>
                  <a:cubicBezTo>
                    <a:pt x="783" y="405"/>
                    <a:pt x="912" y="368"/>
                    <a:pt x="1022" y="313"/>
                  </a:cubicBezTo>
                  <a:lnTo>
                    <a:pt x="985" y="239"/>
                  </a:lnTo>
                  <a:cubicBezTo>
                    <a:pt x="883" y="292"/>
                    <a:pt x="774" y="317"/>
                    <a:pt x="666" y="317"/>
                  </a:cubicBezTo>
                  <a:cubicBezTo>
                    <a:pt x="433" y="317"/>
                    <a:pt x="206" y="201"/>
                    <a:pt x="74" y="0"/>
                  </a:cubicBezTo>
                  <a:close/>
                </a:path>
              </a:pathLst>
            </a:custGeom>
            <a:solidFill>
              <a:srgbClr val="475C8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2"/>
            <p:cNvSpPr/>
            <p:nvPr/>
          </p:nvSpPr>
          <p:spPr>
            <a:xfrm>
              <a:off x="909819" y="1900451"/>
              <a:ext cx="95370" cy="36030"/>
            </a:xfrm>
            <a:custGeom>
              <a:avLst/>
              <a:gdLst/>
              <a:ahLst/>
              <a:cxnLst/>
              <a:rect l="l" t="t" r="r" b="b"/>
              <a:pathLst>
                <a:path w="1170" h="442" extrusionOk="0">
                  <a:moveTo>
                    <a:pt x="65" y="0"/>
                  </a:moveTo>
                  <a:lnTo>
                    <a:pt x="1" y="55"/>
                  </a:lnTo>
                  <a:cubicBezTo>
                    <a:pt x="203" y="304"/>
                    <a:pt x="516" y="442"/>
                    <a:pt x="838" y="442"/>
                  </a:cubicBezTo>
                  <a:cubicBezTo>
                    <a:pt x="949" y="442"/>
                    <a:pt x="1068" y="424"/>
                    <a:pt x="1169" y="387"/>
                  </a:cubicBezTo>
                  <a:lnTo>
                    <a:pt x="1142" y="304"/>
                  </a:lnTo>
                  <a:cubicBezTo>
                    <a:pt x="1039" y="338"/>
                    <a:pt x="933" y="355"/>
                    <a:pt x="828" y="355"/>
                  </a:cubicBezTo>
                  <a:cubicBezTo>
                    <a:pt x="540" y="355"/>
                    <a:pt x="261" y="230"/>
                    <a:pt x="65" y="0"/>
                  </a:cubicBezTo>
                  <a:close/>
                </a:path>
              </a:pathLst>
            </a:custGeom>
            <a:solidFill>
              <a:srgbClr val="475C8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2"/>
            <p:cNvSpPr/>
            <p:nvPr/>
          </p:nvSpPr>
          <p:spPr>
            <a:xfrm>
              <a:off x="1129658" y="1959712"/>
              <a:ext cx="87789" cy="35296"/>
            </a:xfrm>
            <a:custGeom>
              <a:avLst/>
              <a:gdLst/>
              <a:ahLst/>
              <a:cxnLst/>
              <a:rect l="l" t="t" r="r" b="b"/>
              <a:pathLst>
                <a:path w="1077" h="433" extrusionOk="0">
                  <a:moveTo>
                    <a:pt x="83" y="0"/>
                  </a:moveTo>
                  <a:lnTo>
                    <a:pt x="0" y="28"/>
                  </a:lnTo>
                  <a:cubicBezTo>
                    <a:pt x="55" y="148"/>
                    <a:pt x="147" y="249"/>
                    <a:pt x="258" y="313"/>
                  </a:cubicBezTo>
                  <a:cubicBezTo>
                    <a:pt x="396" y="387"/>
                    <a:pt x="561" y="433"/>
                    <a:pt x="718" y="433"/>
                  </a:cubicBezTo>
                  <a:cubicBezTo>
                    <a:pt x="847" y="433"/>
                    <a:pt x="966" y="405"/>
                    <a:pt x="1077" y="359"/>
                  </a:cubicBezTo>
                  <a:lnTo>
                    <a:pt x="1040" y="276"/>
                  </a:lnTo>
                  <a:cubicBezTo>
                    <a:pt x="937" y="320"/>
                    <a:pt x="827" y="341"/>
                    <a:pt x="718" y="341"/>
                  </a:cubicBezTo>
                  <a:cubicBezTo>
                    <a:pt x="573" y="341"/>
                    <a:pt x="430" y="304"/>
                    <a:pt x="304" y="230"/>
                  </a:cubicBezTo>
                  <a:cubicBezTo>
                    <a:pt x="203" y="175"/>
                    <a:pt x="129" y="101"/>
                    <a:pt x="83" y="0"/>
                  </a:cubicBezTo>
                  <a:close/>
                </a:path>
              </a:pathLst>
            </a:custGeom>
            <a:solidFill>
              <a:srgbClr val="475C8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2"/>
            <p:cNvSpPr/>
            <p:nvPr/>
          </p:nvSpPr>
          <p:spPr>
            <a:xfrm>
              <a:off x="1107894" y="3206403"/>
              <a:ext cx="840964" cy="595712"/>
            </a:xfrm>
            <a:custGeom>
              <a:avLst/>
              <a:gdLst/>
              <a:ahLst/>
              <a:cxnLst/>
              <a:rect l="l" t="t" r="r" b="b"/>
              <a:pathLst>
                <a:path w="10317" h="7308" extrusionOk="0">
                  <a:moveTo>
                    <a:pt x="3203" y="1"/>
                  </a:moveTo>
                  <a:lnTo>
                    <a:pt x="0" y="4197"/>
                  </a:lnTo>
                  <a:lnTo>
                    <a:pt x="3046" y="7308"/>
                  </a:lnTo>
                  <a:cubicBezTo>
                    <a:pt x="3046" y="7308"/>
                    <a:pt x="10316" y="7050"/>
                    <a:pt x="9249" y="5366"/>
                  </a:cubicBezTo>
                  <a:cubicBezTo>
                    <a:pt x="8181" y="3682"/>
                    <a:pt x="3203" y="1"/>
                    <a:pt x="3203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2"/>
            <p:cNvSpPr/>
            <p:nvPr/>
          </p:nvSpPr>
          <p:spPr>
            <a:xfrm>
              <a:off x="49455" y="3062366"/>
              <a:ext cx="1096751" cy="604760"/>
            </a:xfrm>
            <a:custGeom>
              <a:avLst/>
              <a:gdLst/>
              <a:ahLst/>
              <a:cxnLst/>
              <a:rect l="l" t="t" r="r" b="b"/>
              <a:pathLst>
                <a:path w="13455" h="7419" extrusionOk="0">
                  <a:moveTo>
                    <a:pt x="8697" y="1"/>
                  </a:moveTo>
                  <a:cubicBezTo>
                    <a:pt x="8697" y="1"/>
                    <a:pt x="829" y="5725"/>
                    <a:pt x="1" y="7418"/>
                  </a:cubicBezTo>
                  <a:cubicBezTo>
                    <a:pt x="1697" y="6158"/>
                    <a:pt x="6862" y="5936"/>
                    <a:pt x="10276" y="5936"/>
                  </a:cubicBezTo>
                  <a:cubicBezTo>
                    <a:pt x="12121" y="5936"/>
                    <a:pt x="13455" y="6001"/>
                    <a:pt x="13455" y="6001"/>
                  </a:cubicBezTo>
                  <a:lnTo>
                    <a:pt x="8697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2"/>
            <p:cNvSpPr/>
            <p:nvPr/>
          </p:nvSpPr>
          <p:spPr>
            <a:xfrm>
              <a:off x="471037" y="2787171"/>
              <a:ext cx="897942" cy="821427"/>
            </a:xfrm>
            <a:custGeom>
              <a:avLst/>
              <a:gdLst/>
              <a:ahLst/>
              <a:cxnLst/>
              <a:rect l="l" t="t" r="r" b="b"/>
              <a:pathLst>
                <a:path w="11016" h="10077" extrusionOk="0">
                  <a:moveTo>
                    <a:pt x="6289" y="0"/>
                  </a:moveTo>
                  <a:cubicBezTo>
                    <a:pt x="4743" y="0"/>
                    <a:pt x="3210" y="160"/>
                    <a:pt x="2881" y="754"/>
                  </a:cubicBezTo>
                  <a:lnTo>
                    <a:pt x="3304" y="3285"/>
                  </a:lnTo>
                  <a:cubicBezTo>
                    <a:pt x="3304" y="3285"/>
                    <a:pt x="580" y="5337"/>
                    <a:pt x="0" y="5981"/>
                  </a:cubicBezTo>
                  <a:cubicBezTo>
                    <a:pt x="0" y="5981"/>
                    <a:pt x="3203" y="7895"/>
                    <a:pt x="4362" y="10076"/>
                  </a:cubicBezTo>
                  <a:lnTo>
                    <a:pt x="7813" y="10012"/>
                  </a:lnTo>
                  <a:cubicBezTo>
                    <a:pt x="7813" y="10012"/>
                    <a:pt x="9930" y="6552"/>
                    <a:pt x="11016" y="5144"/>
                  </a:cubicBezTo>
                  <a:lnTo>
                    <a:pt x="8973" y="3349"/>
                  </a:lnTo>
                  <a:lnTo>
                    <a:pt x="9865" y="211"/>
                  </a:lnTo>
                  <a:cubicBezTo>
                    <a:pt x="9865" y="211"/>
                    <a:pt x="8068" y="0"/>
                    <a:pt x="6289" y="0"/>
                  </a:cubicBezTo>
                  <a:close/>
                </a:path>
              </a:pathLst>
            </a:custGeom>
            <a:solidFill>
              <a:srgbClr val="9AB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2"/>
            <p:cNvSpPr/>
            <p:nvPr/>
          </p:nvSpPr>
          <p:spPr>
            <a:xfrm>
              <a:off x="693811" y="2933409"/>
              <a:ext cx="34561" cy="48827"/>
            </a:xfrm>
            <a:custGeom>
              <a:avLst/>
              <a:gdLst/>
              <a:ahLst/>
              <a:cxnLst/>
              <a:rect l="l" t="t" r="r" b="b"/>
              <a:pathLst>
                <a:path w="424" h="599" extrusionOk="0">
                  <a:moveTo>
                    <a:pt x="323" y="0"/>
                  </a:moveTo>
                  <a:cubicBezTo>
                    <a:pt x="231" y="184"/>
                    <a:pt x="120" y="387"/>
                    <a:pt x="0" y="598"/>
                  </a:cubicBezTo>
                  <a:lnTo>
                    <a:pt x="424" y="598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CD6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2"/>
            <p:cNvSpPr/>
            <p:nvPr/>
          </p:nvSpPr>
          <p:spPr>
            <a:xfrm>
              <a:off x="786083" y="3547706"/>
              <a:ext cx="342842" cy="60892"/>
            </a:xfrm>
            <a:custGeom>
              <a:avLst/>
              <a:gdLst/>
              <a:ahLst/>
              <a:cxnLst/>
              <a:rect l="l" t="t" r="r" b="b"/>
              <a:pathLst>
                <a:path w="4206" h="747" extrusionOk="0">
                  <a:moveTo>
                    <a:pt x="488" y="728"/>
                  </a:moveTo>
                  <a:lnTo>
                    <a:pt x="497" y="746"/>
                  </a:lnTo>
                  <a:lnTo>
                    <a:pt x="488" y="728"/>
                  </a:lnTo>
                  <a:close/>
                  <a:moveTo>
                    <a:pt x="479" y="719"/>
                  </a:moveTo>
                  <a:lnTo>
                    <a:pt x="479" y="728"/>
                  </a:lnTo>
                  <a:lnTo>
                    <a:pt x="479" y="719"/>
                  </a:lnTo>
                  <a:close/>
                  <a:moveTo>
                    <a:pt x="3948" y="682"/>
                  </a:moveTo>
                  <a:lnTo>
                    <a:pt x="3948" y="682"/>
                  </a:lnTo>
                  <a:close/>
                  <a:moveTo>
                    <a:pt x="3948" y="682"/>
                  </a:moveTo>
                  <a:lnTo>
                    <a:pt x="3948" y="682"/>
                  </a:lnTo>
                  <a:close/>
                  <a:moveTo>
                    <a:pt x="451" y="682"/>
                  </a:moveTo>
                  <a:lnTo>
                    <a:pt x="470" y="719"/>
                  </a:lnTo>
                  <a:lnTo>
                    <a:pt x="451" y="682"/>
                  </a:lnTo>
                  <a:close/>
                  <a:moveTo>
                    <a:pt x="3957" y="682"/>
                  </a:moveTo>
                  <a:lnTo>
                    <a:pt x="3957" y="682"/>
                  </a:lnTo>
                  <a:close/>
                  <a:moveTo>
                    <a:pt x="3957" y="682"/>
                  </a:moveTo>
                  <a:lnTo>
                    <a:pt x="3957" y="682"/>
                  </a:lnTo>
                  <a:close/>
                  <a:moveTo>
                    <a:pt x="3976" y="654"/>
                  </a:moveTo>
                  <a:lnTo>
                    <a:pt x="3957" y="682"/>
                  </a:lnTo>
                  <a:lnTo>
                    <a:pt x="3976" y="654"/>
                  </a:lnTo>
                  <a:close/>
                  <a:moveTo>
                    <a:pt x="4206" y="277"/>
                  </a:moveTo>
                  <a:cubicBezTo>
                    <a:pt x="4086" y="461"/>
                    <a:pt x="4013" y="590"/>
                    <a:pt x="3976" y="654"/>
                  </a:cubicBezTo>
                  <a:cubicBezTo>
                    <a:pt x="4013" y="590"/>
                    <a:pt x="4086" y="461"/>
                    <a:pt x="4206" y="277"/>
                  </a:cubicBezTo>
                  <a:lnTo>
                    <a:pt x="4206" y="277"/>
                  </a:ln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66" y="213"/>
                    <a:pt x="322" y="443"/>
                    <a:pt x="451" y="691"/>
                  </a:cubicBezTo>
                  <a:cubicBezTo>
                    <a:pt x="322" y="443"/>
                    <a:pt x="166" y="213"/>
                    <a:pt x="0" y="1"/>
                  </a:cubicBezTo>
                  <a:close/>
                </a:path>
              </a:pathLst>
            </a:custGeom>
            <a:solidFill>
              <a:srgbClr val="6B5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2"/>
            <p:cNvSpPr/>
            <p:nvPr/>
          </p:nvSpPr>
          <p:spPr>
            <a:xfrm>
              <a:off x="1128843" y="3348972"/>
              <a:ext cx="141098" cy="220580"/>
            </a:xfrm>
            <a:custGeom>
              <a:avLst/>
              <a:gdLst/>
              <a:ahLst/>
              <a:cxnLst/>
              <a:rect l="l" t="t" r="r" b="b"/>
              <a:pathLst>
                <a:path w="1731" h="2706" extrusionOk="0">
                  <a:moveTo>
                    <a:pt x="148" y="2476"/>
                  </a:moveTo>
                  <a:lnTo>
                    <a:pt x="1" y="2706"/>
                  </a:lnTo>
                  <a:lnTo>
                    <a:pt x="1" y="2706"/>
                  </a:lnTo>
                  <a:lnTo>
                    <a:pt x="148" y="2476"/>
                  </a:lnTo>
                  <a:lnTo>
                    <a:pt x="148" y="2476"/>
                  </a:lnTo>
                  <a:close/>
                  <a:moveTo>
                    <a:pt x="1731" y="0"/>
                  </a:moveTo>
                  <a:cubicBezTo>
                    <a:pt x="1151" y="884"/>
                    <a:pt x="562" y="1813"/>
                    <a:pt x="176" y="2430"/>
                  </a:cubicBezTo>
                  <a:lnTo>
                    <a:pt x="176" y="2430"/>
                  </a:lnTo>
                  <a:cubicBezTo>
                    <a:pt x="562" y="1813"/>
                    <a:pt x="1151" y="884"/>
                    <a:pt x="1731" y="0"/>
                  </a:cubicBezTo>
                  <a:lnTo>
                    <a:pt x="1731" y="0"/>
                  </a:lnTo>
                  <a:close/>
                </a:path>
              </a:pathLst>
            </a:custGeom>
            <a:solidFill>
              <a:srgbClr val="C1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2"/>
            <p:cNvSpPr/>
            <p:nvPr/>
          </p:nvSpPr>
          <p:spPr>
            <a:xfrm>
              <a:off x="690795" y="3441247"/>
              <a:ext cx="452394" cy="109556"/>
            </a:xfrm>
            <a:custGeom>
              <a:avLst/>
              <a:gdLst/>
              <a:ahLst/>
              <a:cxnLst/>
              <a:rect l="l" t="t" r="r" b="b"/>
              <a:pathLst>
                <a:path w="5550" h="1344" extrusionOk="0">
                  <a:moveTo>
                    <a:pt x="5550" y="1298"/>
                  </a:moveTo>
                  <a:cubicBezTo>
                    <a:pt x="5541" y="1316"/>
                    <a:pt x="5531" y="1325"/>
                    <a:pt x="5522" y="1344"/>
                  </a:cubicBezTo>
                  <a:lnTo>
                    <a:pt x="5522" y="1344"/>
                  </a:lnTo>
                  <a:cubicBezTo>
                    <a:pt x="5531" y="1325"/>
                    <a:pt x="5541" y="1316"/>
                    <a:pt x="5550" y="1298"/>
                  </a:cubicBezTo>
                  <a:lnTo>
                    <a:pt x="5550" y="1298"/>
                  </a:ln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24" y="396"/>
                    <a:pt x="820" y="828"/>
                    <a:pt x="1179" y="1298"/>
                  </a:cubicBezTo>
                  <a:lnTo>
                    <a:pt x="1179" y="1298"/>
                  </a:lnTo>
                  <a:cubicBezTo>
                    <a:pt x="820" y="828"/>
                    <a:pt x="424" y="396"/>
                    <a:pt x="1" y="0"/>
                  </a:cubicBezTo>
                </a:path>
              </a:pathLst>
            </a:custGeom>
            <a:solidFill>
              <a:srgbClr val="C1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2"/>
            <p:cNvSpPr/>
            <p:nvPr/>
          </p:nvSpPr>
          <p:spPr>
            <a:xfrm>
              <a:off x="-10539" y="3498308"/>
              <a:ext cx="1640602" cy="470749"/>
            </a:xfrm>
            <a:custGeom>
              <a:avLst/>
              <a:gdLst/>
              <a:ahLst/>
              <a:cxnLst/>
              <a:rect l="l" t="t" r="r" b="b"/>
              <a:pathLst>
                <a:path w="20127" h="5775" extrusionOk="0">
                  <a:moveTo>
                    <a:pt x="15432" y="1"/>
                  </a:moveTo>
                  <a:cubicBezTo>
                    <a:pt x="15297" y="1"/>
                    <a:pt x="15176" y="16"/>
                    <a:pt x="15074" y="55"/>
                  </a:cubicBezTo>
                  <a:cubicBezTo>
                    <a:pt x="14430" y="294"/>
                    <a:pt x="14191" y="653"/>
                    <a:pt x="14191" y="653"/>
                  </a:cubicBezTo>
                  <a:cubicBezTo>
                    <a:pt x="14191" y="653"/>
                    <a:pt x="12865" y="589"/>
                    <a:pt x="11029" y="589"/>
                  </a:cubicBezTo>
                  <a:cubicBezTo>
                    <a:pt x="7615" y="589"/>
                    <a:pt x="2436" y="811"/>
                    <a:pt x="737" y="2079"/>
                  </a:cubicBezTo>
                  <a:cubicBezTo>
                    <a:pt x="709" y="2116"/>
                    <a:pt x="691" y="2162"/>
                    <a:pt x="681" y="2208"/>
                  </a:cubicBezTo>
                  <a:cubicBezTo>
                    <a:pt x="249" y="3708"/>
                    <a:pt x="0" y="5457"/>
                    <a:pt x="2982" y="5760"/>
                  </a:cubicBezTo>
                  <a:cubicBezTo>
                    <a:pt x="3079" y="5770"/>
                    <a:pt x="3186" y="5775"/>
                    <a:pt x="3304" y="5775"/>
                  </a:cubicBezTo>
                  <a:cubicBezTo>
                    <a:pt x="6808" y="5775"/>
                    <a:pt x="19205" y="1656"/>
                    <a:pt x="19721" y="1104"/>
                  </a:cubicBezTo>
                  <a:cubicBezTo>
                    <a:pt x="20126" y="664"/>
                    <a:pt x="19800" y="611"/>
                    <a:pt x="19619" y="611"/>
                  </a:cubicBezTo>
                  <a:cubicBezTo>
                    <a:pt x="19562" y="611"/>
                    <a:pt x="19519" y="616"/>
                    <a:pt x="19519" y="616"/>
                  </a:cubicBezTo>
                  <a:cubicBezTo>
                    <a:pt x="19519" y="616"/>
                    <a:pt x="18728" y="251"/>
                    <a:pt x="18084" y="251"/>
                  </a:cubicBezTo>
                  <a:cubicBezTo>
                    <a:pt x="17977" y="251"/>
                    <a:pt x="17874" y="261"/>
                    <a:pt x="17780" y="285"/>
                  </a:cubicBezTo>
                  <a:cubicBezTo>
                    <a:pt x="17699" y="306"/>
                    <a:pt x="17606" y="315"/>
                    <a:pt x="17506" y="315"/>
                  </a:cubicBezTo>
                  <a:cubicBezTo>
                    <a:pt x="16916" y="315"/>
                    <a:pt x="16038" y="1"/>
                    <a:pt x="154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2"/>
            <p:cNvSpPr/>
            <p:nvPr/>
          </p:nvSpPr>
          <p:spPr>
            <a:xfrm>
              <a:off x="263996" y="3589768"/>
              <a:ext cx="1693830" cy="381164"/>
            </a:xfrm>
            <a:custGeom>
              <a:avLst/>
              <a:gdLst/>
              <a:ahLst/>
              <a:cxnLst/>
              <a:rect l="l" t="t" r="r" b="b"/>
              <a:pathLst>
                <a:path w="20780" h="4676" extrusionOk="0">
                  <a:moveTo>
                    <a:pt x="16042" y="0"/>
                  </a:moveTo>
                  <a:cubicBezTo>
                    <a:pt x="11845" y="0"/>
                    <a:pt x="6010" y="1197"/>
                    <a:pt x="6010" y="1197"/>
                  </a:cubicBezTo>
                  <a:cubicBezTo>
                    <a:pt x="6010" y="1197"/>
                    <a:pt x="5724" y="875"/>
                    <a:pt x="5053" y="736"/>
                  </a:cubicBezTo>
                  <a:cubicBezTo>
                    <a:pt x="5005" y="727"/>
                    <a:pt x="4954" y="723"/>
                    <a:pt x="4901" y="723"/>
                  </a:cubicBezTo>
                  <a:cubicBezTo>
                    <a:pt x="4233" y="723"/>
                    <a:pt x="3147" y="1385"/>
                    <a:pt x="2500" y="1385"/>
                  </a:cubicBezTo>
                  <a:cubicBezTo>
                    <a:pt x="2469" y="1385"/>
                    <a:pt x="2440" y="1384"/>
                    <a:pt x="2412" y="1381"/>
                  </a:cubicBezTo>
                  <a:cubicBezTo>
                    <a:pt x="2380" y="1378"/>
                    <a:pt x="2348" y="1376"/>
                    <a:pt x="2315" y="1376"/>
                  </a:cubicBezTo>
                  <a:cubicBezTo>
                    <a:pt x="1641" y="1376"/>
                    <a:pt x="737" y="1979"/>
                    <a:pt x="737" y="1979"/>
                  </a:cubicBezTo>
                  <a:cubicBezTo>
                    <a:pt x="737" y="1979"/>
                    <a:pt x="0" y="1997"/>
                    <a:pt x="608" y="2485"/>
                  </a:cubicBezTo>
                  <a:cubicBezTo>
                    <a:pt x="1140" y="2906"/>
                    <a:pt x="11435" y="4675"/>
                    <a:pt x="16121" y="4675"/>
                  </a:cubicBezTo>
                  <a:cubicBezTo>
                    <a:pt x="16868" y="4675"/>
                    <a:pt x="17472" y="4630"/>
                    <a:pt x="17872" y="4528"/>
                  </a:cubicBezTo>
                  <a:cubicBezTo>
                    <a:pt x="20780" y="3773"/>
                    <a:pt x="20255" y="2080"/>
                    <a:pt x="19602" y="672"/>
                  </a:cubicBezTo>
                  <a:cubicBezTo>
                    <a:pt x="19583" y="626"/>
                    <a:pt x="19556" y="580"/>
                    <a:pt x="19528" y="543"/>
                  </a:cubicBezTo>
                  <a:cubicBezTo>
                    <a:pt x="18781" y="147"/>
                    <a:pt x="17512" y="0"/>
                    <a:pt x="160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2"/>
            <p:cNvSpPr/>
            <p:nvPr/>
          </p:nvSpPr>
          <p:spPr>
            <a:xfrm>
              <a:off x="-165575" y="2990388"/>
              <a:ext cx="828575" cy="735428"/>
            </a:xfrm>
            <a:custGeom>
              <a:avLst/>
              <a:gdLst/>
              <a:ahLst/>
              <a:cxnLst/>
              <a:rect l="l" t="t" r="r" b="b"/>
              <a:pathLst>
                <a:path w="10165" h="9022" extrusionOk="0">
                  <a:moveTo>
                    <a:pt x="1337" y="7160"/>
                  </a:moveTo>
                  <a:cubicBezTo>
                    <a:pt x="1391" y="7160"/>
                    <a:pt x="1451" y="7180"/>
                    <a:pt x="1516" y="7224"/>
                  </a:cubicBezTo>
                  <a:cubicBezTo>
                    <a:pt x="1958" y="7519"/>
                    <a:pt x="1534" y="7859"/>
                    <a:pt x="1341" y="7887"/>
                  </a:cubicBezTo>
                  <a:cubicBezTo>
                    <a:pt x="1337" y="7887"/>
                    <a:pt x="1333" y="7888"/>
                    <a:pt x="1329" y="7888"/>
                  </a:cubicBezTo>
                  <a:cubicBezTo>
                    <a:pt x="1247" y="7888"/>
                    <a:pt x="1133" y="7800"/>
                    <a:pt x="1019" y="7712"/>
                  </a:cubicBezTo>
                  <a:cubicBezTo>
                    <a:pt x="976" y="7678"/>
                    <a:pt x="934" y="7643"/>
                    <a:pt x="894" y="7614"/>
                  </a:cubicBezTo>
                  <a:lnTo>
                    <a:pt x="894" y="7614"/>
                  </a:lnTo>
                  <a:cubicBezTo>
                    <a:pt x="1003" y="7420"/>
                    <a:pt x="1136" y="7160"/>
                    <a:pt x="1337" y="7160"/>
                  </a:cubicBezTo>
                  <a:close/>
                  <a:moveTo>
                    <a:pt x="8733" y="1"/>
                  </a:moveTo>
                  <a:cubicBezTo>
                    <a:pt x="7839" y="1"/>
                    <a:pt x="6724" y="286"/>
                    <a:pt x="6724" y="286"/>
                  </a:cubicBezTo>
                  <a:cubicBezTo>
                    <a:pt x="6724" y="286"/>
                    <a:pt x="5491" y="2080"/>
                    <a:pt x="4635" y="3185"/>
                  </a:cubicBezTo>
                  <a:cubicBezTo>
                    <a:pt x="3780" y="4298"/>
                    <a:pt x="2234" y="6645"/>
                    <a:pt x="2234" y="6645"/>
                  </a:cubicBezTo>
                  <a:cubicBezTo>
                    <a:pt x="2234" y="6645"/>
                    <a:pt x="2040" y="6588"/>
                    <a:pt x="1787" y="6588"/>
                  </a:cubicBezTo>
                  <a:cubicBezTo>
                    <a:pt x="1346" y="6588"/>
                    <a:pt x="726" y="6759"/>
                    <a:pt x="632" y="7694"/>
                  </a:cubicBezTo>
                  <a:cubicBezTo>
                    <a:pt x="632" y="7694"/>
                    <a:pt x="567" y="7824"/>
                    <a:pt x="698" y="7824"/>
                  </a:cubicBezTo>
                  <a:cubicBezTo>
                    <a:pt x="706" y="7824"/>
                    <a:pt x="715" y="7824"/>
                    <a:pt x="724" y="7823"/>
                  </a:cubicBezTo>
                  <a:cubicBezTo>
                    <a:pt x="731" y="7822"/>
                    <a:pt x="738" y="7819"/>
                    <a:pt x="745" y="7815"/>
                  </a:cubicBezTo>
                  <a:lnTo>
                    <a:pt x="745" y="7815"/>
                  </a:lnTo>
                  <a:cubicBezTo>
                    <a:pt x="832" y="7983"/>
                    <a:pt x="1024" y="8166"/>
                    <a:pt x="1342" y="8166"/>
                  </a:cubicBezTo>
                  <a:cubicBezTo>
                    <a:pt x="1440" y="8166"/>
                    <a:pt x="1550" y="8149"/>
                    <a:pt x="1672" y="8108"/>
                  </a:cubicBezTo>
                  <a:lnTo>
                    <a:pt x="1672" y="8108"/>
                  </a:lnTo>
                  <a:cubicBezTo>
                    <a:pt x="1521" y="8165"/>
                    <a:pt x="1363" y="8193"/>
                    <a:pt x="1205" y="8193"/>
                  </a:cubicBezTo>
                  <a:cubicBezTo>
                    <a:pt x="1008" y="8193"/>
                    <a:pt x="812" y="8149"/>
                    <a:pt x="632" y="8062"/>
                  </a:cubicBezTo>
                  <a:cubicBezTo>
                    <a:pt x="431" y="7977"/>
                    <a:pt x="299" y="7942"/>
                    <a:pt x="226" y="7942"/>
                  </a:cubicBezTo>
                  <a:cubicBezTo>
                    <a:pt x="0" y="7942"/>
                    <a:pt x="353" y="8281"/>
                    <a:pt x="1001" y="8504"/>
                  </a:cubicBezTo>
                  <a:cubicBezTo>
                    <a:pt x="1025" y="8512"/>
                    <a:pt x="1051" y="8520"/>
                    <a:pt x="1076" y="8527"/>
                  </a:cubicBezTo>
                  <a:lnTo>
                    <a:pt x="1076" y="8527"/>
                  </a:lnTo>
                  <a:cubicBezTo>
                    <a:pt x="883" y="8505"/>
                    <a:pt x="691" y="8469"/>
                    <a:pt x="504" y="8421"/>
                  </a:cubicBezTo>
                  <a:cubicBezTo>
                    <a:pt x="444" y="8401"/>
                    <a:pt x="398" y="8392"/>
                    <a:pt x="365" y="8392"/>
                  </a:cubicBezTo>
                  <a:cubicBezTo>
                    <a:pt x="244" y="8392"/>
                    <a:pt x="292" y="8508"/>
                    <a:pt x="458" y="8623"/>
                  </a:cubicBezTo>
                  <a:cubicBezTo>
                    <a:pt x="613" y="8731"/>
                    <a:pt x="882" y="8841"/>
                    <a:pt x="1223" y="8856"/>
                  </a:cubicBezTo>
                  <a:lnTo>
                    <a:pt x="1223" y="8856"/>
                  </a:lnTo>
                  <a:cubicBezTo>
                    <a:pt x="869" y="8930"/>
                    <a:pt x="601" y="9005"/>
                    <a:pt x="918" y="9019"/>
                  </a:cubicBezTo>
                  <a:cubicBezTo>
                    <a:pt x="974" y="9021"/>
                    <a:pt x="1033" y="9022"/>
                    <a:pt x="1095" y="9022"/>
                  </a:cubicBezTo>
                  <a:cubicBezTo>
                    <a:pt x="1745" y="9022"/>
                    <a:pt x="2681" y="8876"/>
                    <a:pt x="3034" y="7372"/>
                  </a:cubicBezTo>
                  <a:cubicBezTo>
                    <a:pt x="3034" y="7372"/>
                    <a:pt x="8501" y="2973"/>
                    <a:pt x="9632" y="1114"/>
                  </a:cubicBezTo>
                  <a:cubicBezTo>
                    <a:pt x="10165" y="233"/>
                    <a:pt x="9538" y="1"/>
                    <a:pt x="87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2"/>
            <p:cNvSpPr/>
            <p:nvPr/>
          </p:nvSpPr>
          <p:spPr>
            <a:xfrm>
              <a:off x="1343710" y="3058290"/>
              <a:ext cx="829064" cy="735102"/>
            </a:xfrm>
            <a:custGeom>
              <a:avLst/>
              <a:gdLst/>
              <a:ahLst/>
              <a:cxnLst/>
              <a:rect l="l" t="t" r="r" b="b"/>
              <a:pathLst>
                <a:path w="10171" h="9018" extrusionOk="0">
                  <a:moveTo>
                    <a:pt x="8831" y="7159"/>
                  </a:moveTo>
                  <a:cubicBezTo>
                    <a:pt x="9034" y="7159"/>
                    <a:pt x="9168" y="7421"/>
                    <a:pt x="9277" y="7615"/>
                  </a:cubicBezTo>
                  <a:lnTo>
                    <a:pt x="9277" y="7615"/>
                  </a:lnTo>
                  <a:cubicBezTo>
                    <a:pt x="9238" y="7644"/>
                    <a:pt x="9196" y="7679"/>
                    <a:pt x="9153" y="7717"/>
                  </a:cubicBezTo>
                  <a:cubicBezTo>
                    <a:pt x="9039" y="7796"/>
                    <a:pt x="8925" y="7883"/>
                    <a:pt x="8843" y="7883"/>
                  </a:cubicBezTo>
                  <a:cubicBezTo>
                    <a:pt x="8839" y="7883"/>
                    <a:pt x="8835" y="7883"/>
                    <a:pt x="8831" y="7882"/>
                  </a:cubicBezTo>
                  <a:cubicBezTo>
                    <a:pt x="8638" y="7864"/>
                    <a:pt x="8215" y="7523"/>
                    <a:pt x="8656" y="7220"/>
                  </a:cubicBezTo>
                  <a:cubicBezTo>
                    <a:pt x="8720" y="7177"/>
                    <a:pt x="8778" y="7159"/>
                    <a:pt x="8831" y="7159"/>
                  </a:cubicBezTo>
                  <a:close/>
                  <a:moveTo>
                    <a:pt x="1447" y="1"/>
                  </a:moveTo>
                  <a:cubicBezTo>
                    <a:pt x="635" y="1"/>
                    <a:pt x="1" y="233"/>
                    <a:pt x="540" y="1118"/>
                  </a:cubicBezTo>
                  <a:cubicBezTo>
                    <a:pt x="1672" y="2968"/>
                    <a:pt x="7138" y="7367"/>
                    <a:pt x="7138" y="7367"/>
                  </a:cubicBezTo>
                  <a:cubicBezTo>
                    <a:pt x="7499" y="8871"/>
                    <a:pt x="8428" y="9017"/>
                    <a:pt x="9078" y="9017"/>
                  </a:cubicBezTo>
                  <a:cubicBezTo>
                    <a:pt x="9139" y="9017"/>
                    <a:pt x="9199" y="9016"/>
                    <a:pt x="9254" y="9014"/>
                  </a:cubicBezTo>
                  <a:cubicBezTo>
                    <a:pt x="9571" y="9005"/>
                    <a:pt x="9303" y="8929"/>
                    <a:pt x="8949" y="8855"/>
                  </a:cubicBezTo>
                  <a:lnTo>
                    <a:pt x="8949" y="8855"/>
                  </a:lnTo>
                  <a:cubicBezTo>
                    <a:pt x="9290" y="8843"/>
                    <a:pt x="9559" y="8735"/>
                    <a:pt x="9715" y="8628"/>
                  </a:cubicBezTo>
                  <a:cubicBezTo>
                    <a:pt x="9884" y="8510"/>
                    <a:pt x="9930" y="8392"/>
                    <a:pt x="9800" y="8392"/>
                  </a:cubicBezTo>
                  <a:cubicBezTo>
                    <a:pt x="9767" y="8392"/>
                    <a:pt x="9724" y="8399"/>
                    <a:pt x="9669" y="8416"/>
                  </a:cubicBezTo>
                  <a:cubicBezTo>
                    <a:pt x="9478" y="8469"/>
                    <a:pt x="9284" y="8505"/>
                    <a:pt x="9087" y="8528"/>
                  </a:cubicBezTo>
                  <a:lnTo>
                    <a:pt x="9087" y="8528"/>
                  </a:lnTo>
                  <a:cubicBezTo>
                    <a:pt x="9116" y="8519"/>
                    <a:pt x="9144" y="8509"/>
                    <a:pt x="9172" y="8499"/>
                  </a:cubicBezTo>
                  <a:cubicBezTo>
                    <a:pt x="9818" y="8283"/>
                    <a:pt x="10170" y="7942"/>
                    <a:pt x="9948" y="7942"/>
                  </a:cubicBezTo>
                  <a:cubicBezTo>
                    <a:pt x="9876" y="7942"/>
                    <a:pt x="9743" y="7978"/>
                    <a:pt x="9540" y="8066"/>
                  </a:cubicBezTo>
                  <a:cubicBezTo>
                    <a:pt x="9366" y="8151"/>
                    <a:pt x="9176" y="8192"/>
                    <a:pt x="8984" y="8192"/>
                  </a:cubicBezTo>
                  <a:cubicBezTo>
                    <a:pt x="8821" y="8192"/>
                    <a:pt x="8656" y="8162"/>
                    <a:pt x="8500" y="8103"/>
                  </a:cubicBezTo>
                  <a:lnTo>
                    <a:pt x="8500" y="8103"/>
                  </a:lnTo>
                  <a:cubicBezTo>
                    <a:pt x="8625" y="8146"/>
                    <a:pt x="8737" y="8165"/>
                    <a:pt x="8837" y="8165"/>
                  </a:cubicBezTo>
                  <a:cubicBezTo>
                    <a:pt x="9152" y="8165"/>
                    <a:pt x="9345" y="7981"/>
                    <a:pt x="9430" y="7813"/>
                  </a:cubicBezTo>
                  <a:lnTo>
                    <a:pt x="9430" y="7813"/>
                  </a:lnTo>
                  <a:cubicBezTo>
                    <a:pt x="9436" y="7816"/>
                    <a:pt x="9442" y="7817"/>
                    <a:pt x="9448" y="7818"/>
                  </a:cubicBezTo>
                  <a:cubicBezTo>
                    <a:pt x="9458" y="7819"/>
                    <a:pt x="9467" y="7819"/>
                    <a:pt x="9476" y="7819"/>
                  </a:cubicBezTo>
                  <a:cubicBezTo>
                    <a:pt x="9613" y="7819"/>
                    <a:pt x="9540" y="7689"/>
                    <a:pt x="9540" y="7689"/>
                  </a:cubicBezTo>
                  <a:cubicBezTo>
                    <a:pt x="9447" y="6762"/>
                    <a:pt x="8836" y="6590"/>
                    <a:pt x="8396" y="6590"/>
                  </a:cubicBezTo>
                  <a:cubicBezTo>
                    <a:pt x="8138" y="6590"/>
                    <a:pt x="7939" y="6649"/>
                    <a:pt x="7939" y="6649"/>
                  </a:cubicBezTo>
                  <a:cubicBezTo>
                    <a:pt x="7939" y="6649"/>
                    <a:pt x="6393" y="4293"/>
                    <a:pt x="5537" y="3189"/>
                  </a:cubicBezTo>
                  <a:cubicBezTo>
                    <a:pt x="4690" y="2075"/>
                    <a:pt x="3448" y="281"/>
                    <a:pt x="3448" y="281"/>
                  </a:cubicBezTo>
                  <a:cubicBezTo>
                    <a:pt x="3448" y="281"/>
                    <a:pt x="2340" y="1"/>
                    <a:pt x="1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2"/>
            <p:cNvSpPr/>
            <p:nvPr/>
          </p:nvSpPr>
          <p:spPr>
            <a:xfrm>
              <a:off x="1110910" y="2304032"/>
              <a:ext cx="126833" cy="353368"/>
            </a:xfrm>
            <a:custGeom>
              <a:avLst/>
              <a:gdLst/>
              <a:ahLst/>
              <a:cxnLst/>
              <a:rect l="l" t="t" r="r" b="b"/>
              <a:pathLst>
                <a:path w="1556" h="4335" extrusionOk="0">
                  <a:moveTo>
                    <a:pt x="1049" y="0"/>
                  </a:moveTo>
                  <a:cubicBezTo>
                    <a:pt x="966" y="1482"/>
                    <a:pt x="534" y="2982"/>
                    <a:pt x="0" y="4335"/>
                  </a:cubicBezTo>
                  <a:cubicBezTo>
                    <a:pt x="525" y="4270"/>
                    <a:pt x="1049" y="4160"/>
                    <a:pt x="1555" y="4003"/>
                  </a:cubicBezTo>
                  <a:cubicBezTo>
                    <a:pt x="1298" y="2687"/>
                    <a:pt x="1298" y="1335"/>
                    <a:pt x="1537" y="19"/>
                  </a:cubicBezTo>
                  <a:cubicBezTo>
                    <a:pt x="1371" y="9"/>
                    <a:pt x="1206" y="9"/>
                    <a:pt x="1049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2"/>
            <p:cNvSpPr/>
            <p:nvPr/>
          </p:nvSpPr>
          <p:spPr>
            <a:xfrm>
              <a:off x="382515" y="2308515"/>
              <a:ext cx="1247549" cy="902534"/>
            </a:xfrm>
            <a:custGeom>
              <a:avLst/>
              <a:gdLst/>
              <a:ahLst/>
              <a:cxnLst/>
              <a:rect l="l" t="t" r="r" b="b"/>
              <a:pathLst>
                <a:path w="15305" h="11072" extrusionOk="0">
                  <a:moveTo>
                    <a:pt x="15304" y="9488"/>
                  </a:moveTo>
                  <a:cubicBezTo>
                    <a:pt x="15302" y="9489"/>
                    <a:pt x="15301" y="9490"/>
                    <a:pt x="15299" y="9491"/>
                  </a:cubicBezTo>
                  <a:lnTo>
                    <a:pt x="15299" y="9491"/>
                  </a:lnTo>
                  <a:cubicBezTo>
                    <a:pt x="15301" y="9493"/>
                    <a:pt x="15302" y="9495"/>
                    <a:pt x="15304" y="9497"/>
                  </a:cubicBezTo>
                  <a:lnTo>
                    <a:pt x="15304" y="9488"/>
                  </a:lnTo>
                  <a:close/>
                  <a:moveTo>
                    <a:pt x="2053" y="0"/>
                  </a:moveTo>
                  <a:lnTo>
                    <a:pt x="2053" y="0"/>
                  </a:lnTo>
                  <a:cubicBezTo>
                    <a:pt x="194" y="1537"/>
                    <a:pt x="2117" y="5632"/>
                    <a:pt x="1795" y="6341"/>
                  </a:cubicBezTo>
                  <a:cubicBezTo>
                    <a:pt x="1473" y="7050"/>
                    <a:pt x="0" y="8642"/>
                    <a:pt x="0" y="8642"/>
                  </a:cubicBezTo>
                  <a:lnTo>
                    <a:pt x="2494" y="9985"/>
                  </a:lnTo>
                  <a:cubicBezTo>
                    <a:pt x="3267" y="9350"/>
                    <a:pt x="3838" y="8264"/>
                    <a:pt x="4197" y="7546"/>
                  </a:cubicBezTo>
                  <a:cubicBezTo>
                    <a:pt x="4647" y="7738"/>
                    <a:pt x="5324" y="7808"/>
                    <a:pt x="6072" y="7808"/>
                  </a:cubicBezTo>
                  <a:cubicBezTo>
                    <a:pt x="8095" y="7808"/>
                    <a:pt x="10639" y="7298"/>
                    <a:pt x="10639" y="7298"/>
                  </a:cubicBezTo>
                  <a:cubicBezTo>
                    <a:pt x="11108" y="8688"/>
                    <a:pt x="11853" y="9976"/>
                    <a:pt x="12829" y="11071"/>
                  </a:cubicBezTo>
                  <a:cubicBezTo>
                    <a:pt x="12911" y="11016"/>
                    <a:pt x="14415" y="10017"/>
                    <a:pt x="15299" y="9491"/>
                  </a:cubicBezTo>
                  <a:lnTo>
                    <a:pt x="15299" y="9491"/>
                  </a:lnTo>
                  <a:cubicBezTo>
                    <a:pt x="14249" y="8219"/>
                    <a:pt x="12231" y="5697"/>
                    <a:pt x="12231" y="5697"/>
                  </a:cubicBezTo>
                  <a:lnTo>
                    <a:pt x="12433" y="2108"/>
                  </a:lnTo>
                  <a:lnTo>
                    <a:pt x="12433" y="2108"/>
                  </a:lnTo>
                  <a:cubicBezTo>
                    <a:pt x="11652" y="2266"/>
                    <a:pt x="10879" y="2333"/>
                    <a:pt x="10128" y="2333"/>
                  </a:cubicBezTo>
                  <a:cubicBezTo>
                    <a:pt x="5710" y="2333"/>
                    <a:pt x="2053" y="1"/>
                    <a:pt x="20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2"/>
            <p:cNvSpPr/>
            <p:nvPr/>
          </p:nvSpPr>
          <p:spPr>
            <a:xfrm>
              <a:off x="690061" y="2982155"/>
              <a:ext cx="3831" cy="6847"/>
            </a:xfrm>
            <a:custGeom>
              <a:avLst/>
              <a:gdLst/>
              <a:ahLst/>
              <a:cxnLst/>
              <a:rect l="l" t="t" r="r" b="b"/>
              <a:pathLst>
                <a:path w="47" h="84" extrusionOk="0">
                  <a:moveTo>
                    <a:pt x="46" y="0"/>
                  </a:moveTo>
                  <a:lnTo>
                    <a:pt x="46" y="0"/>
                  </a:lnTo>
                  <a:lnTo>
                    <a:pt x="0" y="8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F6F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693811" y="2933409"/>
              <a:ext cx="26329" cy="48827"/>
            </a:xfrm>
            <a:custGeom>
              <a:avLst/>
              <a:gdLst/>
              <a:ahLst/>
              <a:cxnLst/>
              <a:rect l="l" t="t" r="r" b="b"/>
              <a:pathLst>
                <a:path w="323" h="599" extrusionOk="0">
                  <a:moveTo>
                    <a:pt x="322" y="1"/>
                  </a:moveTo>
                  <a:cubicBezTo>
                    <a:pt x="230" y="185"/>
                    <a:pt x="120" y="387"/>
                    <a:pt x="0" y="598"/>
                  </a:cubicBezTo>
                  <a:cubicBezTo>
                    <a:pt x="120" y="396"/>
                    <a:pt x="230" y="185"/>
                    <a:pt x="322" y="1"/>
                  </a:cubicBezTo>
                  <a:close/>
                </a:path>
              </a:pathLst>
            </a:custGeom>
            <a:solidFill>
              <a:srgbClr val="BE6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720058" y="2923627"/>
              <a:ext cx="4565" cy="9863"/>
            </a:xfrm>
            <a:custGeom>
              <a:avLst/>
              <a:gdLst/>
              <a:ahLst/>
              <a:cxnLst/>
              <a:rect l="l" t="t" r="r" b="b"/>
              <a:pathLst>
                <a:path w="56" h="121" extrusionOk="0">
                  <a:moveTo>
                    <a:pt x="56" y="0"/>
                  </a:moveTo>
                  <a:cubicBezTo>
                    <a:pt x="37" y="37"/>
                    <a:pt x="19" y="74"/>
                    <a:pt x="1" y="120"/>
                  </a:cubicBezTo>
                  <a:lnTo>
                    <a:pt x="56" y="1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F9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1379413" y="2527546"/>
              <a:ext cx="13613" cy="245360"/>
            </a:xfrm>
            <a:custGeom>
              <a:avLst/>
              <a:gdLst/>
              <a:ahLst/>
              <a:cxnLst/>
              <a:rect l="l" t="t" r="r" b="b"/>
              <a:pathLst>
                <a:path w="167" h="3010" extrusionOk="0">
                  <a:moveTo>
                    <a:pt x="166" y="1"/>
                  </a:moveTo>
                  <a:lnTo>
                    <a:pt x="166" y="1"/>
                  </a:lnTo>
                  <a:lnTo>
                    <a:pt x="1" y="3010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DF6F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4" name="Google Shape;1254;p42"/>
          <p:cNvSpPr/>
          <p:nvPr/>
        </p:nvSpPr>
        <p:spPr>
          <a:xfrm>
            <a:off x="857243" y="976478"/>
            <a:ext cx="219921" cy="68880"/>
          </a:xfrm>
          <a:custGeom>
            <a:avLst/>
            <a:gdLst/>
            <a:ahLst/>
            <a:cxnLst/>
            <a:rect l="l" t="t" r="r" b="b"/>
            <a:pathLst>
              <a:path w="2698" h="845" extrusionOk="0">
                <a:moveTo>
                  <a:pt x="1709" y="0"/>
                </a:moveTo>
                <a:cubicBezTo>
                  <a:pt x="1697" y="0"/>
                  <a:pt x="1686" y="2"/>
                  <a:pt x="1676" y="7"/>
                </a:cubicBezTo>
                <a:cubicBezTo>
                  <a:pt x="1655" y="36"/>
                  <a:pt x="1249" y="488"/>
                  <a:pt x="637" y="488"/>
                </a:cubicBezTo>
                <a:cubicBezTo>
                  <a:pt x="467" y="488"/>
                  <a:pt x="282" y="454"/>
                  <a:pt x="84" y="366"/>
                </a:cubicBezTo>
                <a:cubicBezTo>
                  <a:pt x="77" y="362"/>
                  <a:pt x="69" y="360"/>
                  <a:pt x="63" y="360"/>
                </a:cubicBezTo>
                <a:cubicBezTo>
                  <a:pt x="21" y="360"/>
                  <a:pt x="0" y="425"/>
                  <a:pt x="48" y="449"/>
                </a:cubicBezTo>
                <a:cubicBezTo>
                  <a:pt x="257" y="542"/>
                  <a:pt x="455" y="579"/>
                  <a:pt x="636" y="579"/>
                </a:cubicBezTo>
                <a:cubicBezTo>
                  <a:pt x="1200" y="579"/>
                  <a:pt x="1602" y="220"/>
                  <a:pt x="1713" y="108"/>
                </a:cubicBezTo>
                <a:lnTo>
                  <a:pt x="2615" y="826"/>
                </a:lnTo>
                <a:lnTo>
                  <a:pt x="2652" y="844"/>
                </a:lnTo>
                <a:cubicBezTo>
                  <a:pt x="2661" y="844"/>
                  <a:pt x="2670" y="835"/>
                  <a:pt x="2680" y="826"/>
                </a:cubicBezTo>
                <a:cubicBezTo>
                  <a:pt x="2698" y="808"/>
                  <a:pt x="2698" y="780"/>
                  <a:pt x="2680" y="762"/>
                </a:cubicBezTo>
                <a:lnTo>
                  <a:pt x="1741" y="7"/>
                </a:lnTo>
                <a:cubicBezTo>
                  <a:pt x="1732" y="2"/>
                  <a:pt x="1720" y="0"/>
                  <a:pt x="17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42"/>
          <p:cNvSpPr/>
          <p:nvPr/>
        </p:nvSpPr>
        <p:spPr>
          <a:xfrm>
            <a:off x="-636147" y="1951887"/>
            <a:ext cx="101320" cy="127163"/>
          </a:xfrm>
          <a:custGeom>
            <a:avLst/>
            <a:gdLst/>
            <a:ahLst/>
            <a:cxnLst/>
            <a:rect l="l" t="t" r="r" b="b"/>
            <a:pathLst>
              <a:path w="1243" h="1560" extrusionOk="0">
                <a:moveTo>
                  <a:pt x="468" y="1"/>
                </a:moveTo>
                <a:cubicBezTo>
                  <a:pt x="448" y="1"/>
                  <a:pt x="431" y="11"/>
                  <a:pt x="424" y="32"/>
                </a:cubicBezTo>
                <a:lnTo>
                  <a:pt x="10" y="1495"/>
                </a:lnTo>
                <a:cubicBezTo>
                  <a:pt x="0" y="1513"/>
                  <a:pt x="10" y="1532"/>
                  <a:pt x="19" y="1541"/>
                </a:cubicBezTo>
                <a:cubicBezTo>
                  <a:pt x="28" y="1550"/>
                  <a:pt x="37" y="1550"/>
                  <a:pt x="56" y="1559"/>
                </a:cubicBezTo>
                <a:lnTo>
                  <a:pt x="65" y="1559"/>
                </a:lnTo>
                <a:cubicBezTo>
                  <a:pt x="994" y="1228"/>
                  <a:pt x="1224" y="483"/>
                  <a:pt x="1234" y="455"/>
                </a:cubicBezTo>
                <a:cubicBezTo>
                  <a:pt x="1243" y="428"/>
                  <a:pt x="1234" y="400"/>
                  <a:pt x="1206" y="391"/>
                </a:cubicBezTo>
                <a:cubicBezTo>
                  <a:pt x="1201" y="389"/>
                  <a:pt x="1197" y="388"/>
                  <a:pt x="1192" y="388"/>
                </a:cubicBezTo>
                <a:cubicBezTo>
                  <a:pt x="1172" y="388"/>
                  <a:pt x="1158" y="405"/>
                  <a:pt x="1151" y="428"/>
                </a:cubicBezTo>
                <a:cubicBezTo>
                  <a:pt x="967" y="888"/>
                  <a:pt x="589" y="1256"/>
                  <a:pt x="120" y="1440"/>
                </a:cubicBezTo>
                <a:lnTo>
                  <a:pt x="516" y="59"/>
                </a:lnTo>
                <a:cubicBezTo>
                  <a:pt x="525" y="32"/>
                  <a:pt x="507" y="4"/>
                  <a:pt x="488" y="4"/>
                </a:cubicBezTo>
                <a:cubicBezTo>
                  <a:pt x="481" y="2"/>
                  <a:pt x="474" y="1"/>
                  <a:pt x="4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42"/>
          <p:cNvSpPr/>
          <p:nvPr/>
        </p:nvSpPr>
        <p:spPr>
          <a:xfrm>
            <a:off x="-704373" y="1947485"/>
            <a:ext cx="76540" cy="131565"/>
          </a:xfrm>
          <a:custGeom>
            <a:avLst/>
            <a:gdLst/>
            <a:ahLst/>
            <a:cxnLst/>
            <a:rect l="l" t="t" r="r" b="b"/>
            <a:pathLst>
              <a:path w="939" h="1614" extrusionOk="0">
                <a:moveTo>
                  <a:pt x="630" y="1"/>
                </a:moveTo>
                <a:cubicBezTo>
                  <a:pt x="626" y="1"/>
                  <a:pt x="622" y="1"/>
                  <a:pt x="617" y="3"/>
                </a:cubicBezTo>
                <a:cubicBezTo>
                  <a:pt x="589" y="3"/>
                  <a:pt x="580" y="31"/>
                  <a:pt x="580" y="58"/>
                </a:cubicBezTo>
                <a:lnTo>
                  <a:pt x="810" y="1374"/>
                </a:lnTo>
                <a:lnTo>
                  <a:pt x="92" y="380"/>
                </a:lnTo>
                <a:cubicBezTo>
                  <a:pt x="86" y="363"/>
                  <a:pt x="69" y="356"/>
                  <a:pt x="53" y="356"/>
                </a:cubicBezTo>
                <a:cubicBezTo>
                  <a:pt x="44" y="356"/>
                  <a:pt x="34" y="359"/>
                  <a:pt x="28" y="362"/>
                </a:cubicBezTo>
                <a:cubicBezTo>
                  <a:pt x="9" y="380"/>
                  <a:pt x="0" y="408"/>
                  <a:pt x="18" y="436"/>
                </a:cubicBezTo>
                <a:lnTo>
                  <a:pt x="856" y="1586"/>
                </a:lnTo>
                <a:cubicBezTo>
                  <a:pt x="865" y="1604"/>
                  <a:pt x="874" y="1613"/>
                  <a:pt x="893" y="1613"/>
                </a:cubicBezTo>
                <a:lnTo>
                  <a:pt x="902" y="1613"/>
                </a:lnTo>
                <a:cubicBezTo>
                  <a:pt x="920" y="1604"/>
                  <a:pt x="939" y="1577"/>
                  <a:pt x="930" y="1558"/>
                </a:cubicBezTo>
                <a:lnTo>
                  <a:pt x="672" y="40"/>
                </a:lnTo>
                <a:cubicBezTo>
                  <a:pt x="664" y="17"/>
                  <a:pt x="650" y="1"/>
                  <a:pt x="6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42"/>
          <p:cNvSpPr/>
          <p:nvPr/>
        </p:nvSpPr>
        <p:spPr>
          <a:xfrm>
            <a:off x="-752628" y="1998513"/>
            <a:ext cx="136778" cy="177295"/>
          </a:xfrm>
          <a:custGeom>
            <a:avLst/>
            <a:gdLst/>
            <a:ahLst/>
            <a:cxnLst/>
            <a:rect l="l" t="t" r="r" b="b"/>
            <a:pathLst>
              <a:path w="1678" h="2175" extrusionOk="0">
                <a:moveTo>
                  <a:pt x="59" y="1"/>
                </a:moveTo>
                <a:cubicBezTo>
                  <a:pt x="29" y="1"/>
                  <a:pt x="1" y="27"/>
                  <a:pt x="12" y="67"/>
                </a:cubicBezTo>
                <a:cubicBezTo>
                  <a:pt x="353" y="932"/>
                  <a:pt x="1227" y="987"/>
                  <a:pt x="1439" y="987"/>
                </a:cubicBezTo>
                <a:lnTo>
                  <a:pt x="1577" y="2138"/>
                </a:lnTo>
                <a:cubicBezTo>
                  <a:pt x="1577" y="2156"/>
                  <a:pt x="1604" y="2175"/>
                  <a:pt x="1623" y="2175"/>
                </a:cubicBezTo>
                <a:lnTo>
                  <a:pt x="1632" y="2175"/>
                </a:lnTo>
                <a:cubicBezTo>
                  <a:pt x="1660" y="2175"/>
                  <a:pt x="1678" y="2147"/>
                  <a:pt x="1669" y="2119"/>
                </a:cubicBezTo>
                <a:lnTo>
                  <a:pt x="1531" y="932"/>
                </a:lnTo>
                <a:cubicBezTo>
                  <a:pt x="1531" y="905"/>
                  <a:pt x="1503" y="886"/>
                  <a:pt x="1485" y="886"/>
                </a:cubicBezTo>
                <a:cubicBezTo>
                  <a:pt x="1482" y="886"/>
                  <a:pt x="1465" y="887"/>
                  <a:pt x="1436" y="887"/>
                </a:cubicBezTo>
                <a:cubicBezTo>
                  <a:pt x="1230" y="887"/>
                  <a:pt x="419" y="838"/>
                  <a:pt x="104" y="30"/>
                </a:cubicBezTo>
                <a:cubicBezTo>
                  <a:pt x="94" y="10"/>
                  <a:pt x="76" y="1"/>
                  <a:pt x="5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42"/>
          <p:cNvSpPr/>
          <p:nvPr/>
        </p:nvSpPr>
        <p:spPr>
          <a:xfrm>
            <a:off x="9301333" y="1393546"/>
            <a:ext cx="90853" cy="123807"/>
          </a:xfrm>
          <a:custGeom>
            <a:avLst/>
            <a:gdLst/>
            <a:ahLst/>
            <a:cxnLst/>
            <a:rect l="l" t="t" r="r" b="b"/>
            <a:pathLst>
              <a:path w="1216" h="1657" extrusionOk="0">
                <a:moveTo>
                  <a:pt x="525" y="0"/>
                </a:moveTo>
                <a:cubicBezTo>
                  <a:pt x="507" y="0"/>
                  <a:pt x="489" y="9"/>
                  <a:pt x="479" y="28"/>
                </a:cubicBezTo>
                <a:cubicBezTo>
                  <a:pt x="1" y="884"/>
                  <a:pt x="305" y="1602"/>
                  <a:pt x="323" y="1629"/>
                </a:cubicBezTo>
                <a:cubicBezTo>
                  <a:pt x="332" y="1648"/>
                  <a:pt x="341" y="1657"/>
                  <a:pt x="360" y="1657"/>
                </a:cubicBezTo>
                <a:lnTo>
                  <a:pt x="378" y="1648"/>
                </a:lnTo>
                <a:cubicBezTo>
                  <a:pt x="397" y="1638"/>
                  <a:pt x="415" y="1611"/>
                  <a:pt x="397" y="1592"/>
                </a:cubicBezTo>
                <a:cubicBezTo>
                  <a:pt x="240" y="1114"/>
                  <a:pt x="277" y="589"/>
                  <a:pt x="516" y="148"/>
                </a:cubicBezTo>
                <a:lnTo>
                  <a:pt x="1124" y="1454"/>
                </a:lnTo>
                <a:cubicBezTo>
                  <a:pt x="1130" y="1468"/>
                  <a:pt x="1147" y="1476"/>
                  <a:pt x="1166" y="1476"/>
                </a:cubicBezTo>
                <a:cubicBezTo>
                  <a:pt x="1173" y="1476"/>
                  <a:pt x="1181" y="1475"/>
                  <a:pt x="1188" y="1473"/>
                </a:cubicBezTo>
                <a:cubicBezTo>
                  <a:pt x="1206" y="1463"/>
                  <a:pt x="1216" y="1436"/>
                  <a:pt x="1206" y="1408"/>
                </a:cubicBezTo>
                <a:lnTo>
                  <a:pt x="562" y="28"/>
                </a:lnTo>
                <a:cubicBezTo>
                  <a:pt x="553" y="9"/>
                  <a:pt x="535" y="0"/>
                  <a:pt x="52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42"/>
          <p:cNvSpPr/>
          <p:nvPr/>
        </p:nvSpPr>
        <p:spPr>
          <a:xfrm>
            <a:off x="9336449" y="1393321"/>
            <a:ext cx="112446" cy="80022"/>
          </a:xfrm>
          <a:custGeom>
            <a:avLst/>
            <a:gdLst/>
            <a:ahLst/>
            <a:cxnLst/>
            <a:rect l="l" t="t" r="r" b="b"/>
            <a:pathLst>
              <a:path w="1505" h="1071" extrusionOk="0">
                <a:moveTo>
                  <a:pt x="50" y="1"/>
                </a:moveTo>
                <a:cubicBezTo>
                  <a:pt x="31" y="1"/>
                  <a:pt x="17" y="16"/>
                  <a:pt x="9" y="31"/>
                </a:cubicBezTo>
                <a:cubicBezTo>
                  <a:pt x="0" y="49"/>
                  <a:pt x="0" y="68"/>
                  <a:pt x="19" y="86"/>
                </a:cubicBezTo>
                <a:lnTo>
                  <a:pt x="1215" y="1062"/>
                </a:lnTo>
                <a:cubicBezTo>
                  <a:pt x="1215" y="1071"/>
                  <a:pt x="1233" y="1071"/>
                  <a:pt x="1242" y="1071"/>
                </a:cubicBezTo>
                <a:cubicBezTo>
                  <a:pt x="1289" y="1071"/>
                  <a:pt x="1307" y="1016"/>
                  <a:pt x="1270" y="988"/>
                </a:cubicBezTo>
                <a:lnTo>
                  <a:pt x="239" y="141"/>
                </a:lnTo>
                <a:lnTo>
                  <a:pt x="239" y="141"/>
                </a:lnTo>
                <a:lnTo>
                  <a:pt x="1427" y="427"/>
                </a:lnTo>
                <a:cubicBezTo>
                  <a:pt x="1431" y="428"/>
                  <a:pt x="1436" y="429"/>
                  <a:pt x="1440" y="429"/>
                </a:cubicBezTo>
                <a:cubicBezTo>
                  <a:pt x="1486" y="429"/>
                  <a:pt x="1505" y="343"/>
                  <a:pt x="1454" y="335"/>
                </a:cubicBezTo>
                <a:lnTo>
                  <a:pt x="65" y="3"/>
                </a:lnTo>
                <a:cubicBezTo>
                  <a:pt x="60" y="2"/>
                  <a:pt x="55" y="1"/>
                  <a:pt x="5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42"/>
          <p:cNvSpPr/>
          <p:nvPr/>
        </p:nvSpPr>
        <p:spPr>
          <a:xfrm>
            <a:off x="9268907" y="1333398"/>
            <a:ext cx="199638" cy="67096"/>
          </a:xfrm>
          <a:custGeom>
            <a:avLst/>
            <a:gdLst/>
            <a:ahLst/>
            <a:cxnLst/>
            <a:rect l="l" t="t" r="r" b="b"/>
            <a:pathLst>
              <a:path w="2672" h="898" extrusionOk="0">
                <a:moveTo>
                  <a:pt x="69" y="0"/>
                </a:moveTo>
                <a:cubicBezTo>
                  <a:pt x="35" y="0"/>
                  <a:pt x="1" y="56"/>
                  <a:pt x="30" y="78"/>
                </a:cubicBezTo>
                <a:lnTo>
                  <a:pt x="923" y="888"/>
                </a:lnTo>
                <a:cubicBezTo>
                  <a:pt x="932" y="897"/>
                  <a:pt x="941" y="897"/>
                  <a:pt x="950" y="897"/>
                </a:cubicBezTo>
                <a:cubicBezTo>
                  <a:pt x="959" y="897"/>
                  <a:pt x="969" y="897"/>
                  <a:pt x="978" y="888"/>
                </a:cubicBezTo>
                <a:cubicBezTo>
                  <a:pt x="1005" y="867"/>
                  <a:pt x="1407" y="473"/>
                  <a:pt x="1976" y="473"/>
                </a:cubicBezTo>
                <a:cubicBezTo>
                  <a:pt x="2164" y="473"/>
                  <a:pt x="2371" y="516"/>
                  <a:pt x="2588" y="630"/>
                </a:cubicBezTo>
                <a:cubicBezTo>
                  <a:pt x="2598" y="637"/>
                  <a:pt x="2608" y="640"/>
                  <a:pt x="2617" y="640"/>
                </a:cubicBezTo>
                <a:cubicBezTo>
                  <a:pt x="2633" y="640"/>
                  <a:pt x="2647" y="630"/>
                  <a:pt x="2653" y="612"/>
                </a:cubicBezTo>
                <a:cubicBezTo>
                  <a:pt x="2671" y="594"/>
                  <a:pt x="2662" y="566"/>
                  <a:pt x="2634" y="548"/>
                </a:cubicBezTo>
                <a:cubicBezTo>
                  <a:pt x="2404" y="427"/>
                  <a:pt x="2183" y="382"/>
                  <a:pt x="1981" y="382"/>
                </a:cubicBezTo>
                <a:cubicBezTo>
                  <a:pt x="1459" y="382"/>
                  <a:pt x="1063" y="687"/>
                  <a:pt x="950" y="787"/>
                </a:cubicBezTo>
                <a:lnTo>
                  <a:pt x="94" y="14"/>
                </a:lnTo>
                <a:cubicBezTo>
                  <a:pt x="87" y="4"/>
                  <a:pt x="78" y="0"/>
                  <a:pt x="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45"/>
          <p:cNvSpPr txBox="1">
            <a:spLocks noGrp="1"/>
          </p:cNvSpPr>
          <p:nvPr>
            <p:ph type="ctrTitle" idx="4"/>
          </p:nvPr>
        </p:nvSpPr>
        <p:spPr>
          <a:xfrm>
            <a:off x="460000" y="280725"/>
            <a:ext cx="83634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100"/>
              <a:t>¿Cuáles son los límites de la atención plena?</a:t>
            </a:r>
            <a:endParaRPr sz="3100"/>
          </a:p>
        </p:txBody>
      </p:sp>
      <p:sp>
        <p:nvSpPr>
          <p:cNvPr id="1311" name="Google Shape;1311;p45"/>
          <p:cNvSpPr txBox="1">
            <a:spLocks noGrp="1"/>
          </p:cNvSpPr>
          <p:nvPr>
            <p:ph type="subTitle" idx="1"/>
          </p:nvPr>
        </p:nvSpPr>
        <p:spPr>
          <a:xfrm flipH="1">
            <a:off x="631475" y="1212750"/>
            <a:ext cx="5202000" cy="3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2000"/>
              <a:buFont typeface="Lato"/>
              <a:buChar char="●"/>
            </a:pPr>
            <a:r>
              <a:rPr lang="es" sz="20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No cura enfermedades.</a:t>
            </a:r>
            <a:endParaRPr sz="20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2000"/>
              <a:buFont typeface="Lato"/>
              <a:buChar char="●"/>
            </a:pPr>
            <a:r>
              <a:rPr lang="es" sz="20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No necesariamente induce la relajación.</a:t>
            </a:r>
            <a:endParaRPr sz="20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2000"/>
              <a:buFont typeface="Lato"/>
              <a:buChar char="●"/>
            </a:pPr>
            <a:r>
              <a:rPr lang="es" sz="20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No produce beneficios sin practicar con regularidad.</a:t>
            </a:r>
            <a:endParaRPr sz="20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2000"/>
              <a:buFont typeface="Lato"/>
              <a:buChar char="●"/>
            </a:pPr>
            <a:r>
              <a:rPr lang="es" sz="20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No lleva a un estado de trance.</a:t>
            </a:r>
            <a:endParaRPr sz="20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2000"/>
              <a:buFont typeface="Lato"/>
              <a:buChar char="●"/>
            </a:pPr>
            <a:r>
              <a:rPr lang="es" sz="20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No es mágica ni sobrenatural (es sencillamente humana).</a:t>
            </a:r>
            <a:endParaRPr sz="18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grpSp>
        <p:nvGrpSpPr>
          <p:cNvPr id="1312" name="Google Shape;1312;p45"/>
          <p:cNvGrpSpPr/>
          <p:nvPr/>
        </p:nvGrpSpPr>
        <p:grpSpPr>
          <a:xfrm>
            <a:off x="6063472" y="1082217"/>
            <a:ext cx="3763774" cy="3538459"/>
            <a:chOff x="3181937" y="2336700"/>
            <a:chExt cx="2089824" cy="2243791"/>
          </a:xfrm>
        </p:grpSpPr>
        <p:sp>
          <p:nvSpPr>
            <p:cNvPr id="1313" name="Google Shape;1313;p45"/>
            <p:cNvSpPr/>
            <p:nvPr/>
          </p:nvSpPr>
          <p:spPr>
            <a:xfrm>
              <a:off x="3199819" y="2808196"/>
              <a:ext cx="799394" cy="1113902"/>
            </a:xfrm>
            <a:custGeom>
              <a:avLst/>
              <a:gdLst/>
              <a:ahLst/>
              <a:cxnLst/>
              <a:rect l="l" t="t" r="r" b="b"/>
              <a:pathLst>
                <a:path w="25552" h="35605" extrusionOk="0">
                  <a:moveTo>
                    <a:pt x="8303" y="0"/>
                  </a:moveTo>
                  <a:cubicBezTo>
                    <a:pt x="7880" y="0"/>
                    <a:pt x="7406" y="72"/>
                    <a:pt x="6875" y="227"/>
                  </a:cubicBezTo>
                  <a:cubicBezTo>
                    <a:pt x="2145" y="1635"/>
                    <a:pt x="9216" y="9181"/>
                    <a:pt x="9085" y="11390"/>
                  </a:cubicBezTo>
                  <a:cubicBezTo>
                    <a:pt x="9065" y="11712"/>
                    <a:pt x="8933" y="11843"/>
                    <a:pt x="8718" y="11843"/>
                  </a:cubicBezTo>
                  <a:cubicBezTo>
                    <a:pt x="8219" y="11843"/>
                    <a:pt x="7272" y="11138"/>
                    <a:pt x="6220" y="10441"/>
                  </a:cubicBezTo>
                  <a:cubicBezTo>
                    <a:pt x="5167" y="9732"/>
                    <a:pt x="4001" y="9029"/>
                    <a:pt x="3060" y="9029"/>
                  </a:cubicBezTo>
                  <a:cubicBezTo>
                    <a:pt x="2568" y="9029"/>
                    <a:pt x="2138" y="9221"/>
                    <a:pt x="1817" y="9704"/>
                  </a:cubicBezTo>
                  <a:cubicBezTo>
                    <a:pt x="0" y="12422"/>
                    <a:pt x="12457" y="17872"/>
                    <a:pt x="10509" y="20197"/>
                  </a:cubicBezTo>
                  <a:cubicBezTo>
                    <a:pt x="10247" y="20515"/>
                    <a:pt x="9931" y="20644"/>
                    <a:pt x="9580" y="20644"/>
                  </a:cubicBezTo>
                  <a:cubicBezTo>
                    <a:pt x="8790" y="20644"/>
                    <a:pt x="7816" y="19991"/>
                    <a:pt x="6842" y="19346"/>
                  </a:cubicBezTo>
                  <a:cubicBezTo>
                    <a:pt x="5876" y="18690"/>
                    <a:pt x="4905" y="18043"/>
                    <a:pt x="4114" y="18043"/>
                  </a:cubicBezTo>
                  <a:cubicBezTo>
                    <a:pt x="3444" y="18043"/>
                    <a:pt x="2903" y="18507"/>
                    <a:pt x="2603" y="19820"/>
                  </a:cubicBezTo>
                  <a:cubicBezTo>
                    <a:pt x="1817" y="23192"/>
                    <a:pt x="9609" y="25255"/>
                    <a:pt x="12326" y="27857"/>
                  </a:cubicBezTo>
                  <a:cubicBezTo>
                    <a:pt x="15043" y="30443"/>
                    <a:pt x="3110" y="29150"/>
                    <a:pt x="8561" y="32784"/>
                  </a:cubicBezTo>
                  <a:cubicBezTo>
                    <a:pt x="12184" y="35199"/>
                    <a:pt x="16494" y="35604"/>
                    <a:pt x="18977" y="35604"/>
                  </a:cubicBezTo>
                  <a:cubicBezTo>
                    <a:pt x="20230" y="35604"/>
                    <a:pt x="21017" y="35501"/>
                    <a:pt x="21017" y="35501"/>
                  </a:cubicBezTo>
                  <a:cubicBezTo>
                    <a:pt x="21017" y="35501"/>
                    <a:pt x="25552" y="23307"/>
                    <a:pt x="23866" y="22275"/>
                  </a:cubicBezTo>
                  <a:cubicBezTo>
                    <a:pt x="23694" y="22171"/>
                    <a:pt x="23525" y="22123"/>
                    <a:pt x="23356" y="22123"/>
                  </a:cubicBezTo>
                  <a:cubicBezTo>
                    <a:pt x="21860" y="22123"/>
                    <a:pt x="20427" y="25832"/>
                    <a:pt x="18677" y="26302"/>
                  </a:cubicBezTo>
                  <a:cubicBezTo>
                    <a:pt x="18637" y="26312"/>
                    <a:pt x="18601" y="26318"/>
                    <a:pt x="18569" y="26318"/>
                  </a:cubicBezTo>
                  <a:cubicBezTo>
                    <a:pt x="17016" y="26318"/>
                    <a:pt x="23829" y="14600"/>
                    <a:pt x="22049" y="13076"/>
                  </a:cubicBezTo>
                  <a:cubicBezTo>
                    <a:pt x="21849" y="12903"/>
                    <a:pt x="21680" y="12825"/>
                    <a:pt x="21534" y="12825"/>
                  </a:cubicBezTo>
                  <a:cubicBezTo>
                    <a:pt x="20952" y="12825"/>
                    <a:pt x="20732" y="14056"/>
                    <a:pt x="20314" y="15286"/>
                  </a:cubicBezTo>
                  <a:cubicBezTo>
                    <a:pt x="19880" y="16522"/>
                    <a:pt x="19258" y="17743"/>
                    <a:pt x="17859" y="17743"/>
                  </a:cubicBezTo>
                  <a:cubicBezTo>
                    <a:pt x="17832" y="17743"/>
                    <a:pt x="17804" y="17742"/>
                    <a:pt x="17777" y="17741"/>
                  </a:cubicBezTo>
                  <a:cubicBezTo>
                    <a:pt x="14536" y="17610"/>
                    <a:pt x="20756" y="7102"/>
                    <a:pt x="17384" y="5547"/>
                  </a:cubicBezTo>
                  <a:cubicBezTo>
                    <a:pt x="17176" y="5452"/>
                    <a:pt x="17006" y="5408"/>
                    <a:pt x="16864" y="5408"/>
                  </a:cubicBezTo>
                  <a:cubicBezTo>
                    <a:pt x="15615" y="5408"/>
                    <a:pt x="16556" y="8764"/>
                    <a:pt x="13881" y="9704"/>
                  </a:cubicBezTo>
                  <a:cubicBezTo>
                    <a:pt x="13764" y="9744"/>
                    <a:pt x="13655" y="9764"/>
                    <a:pt x="13556" y="9764"/>
                  </a:cubicBezTo>
                  <a:cubicBezTo>
                    <a:pt x="12430" y="9764"/>
                    <a:pt x="12354" y="7327"/>
                    <a:pt x="11933" y="4876"/>
                  </a:cubicBezTo>
                  <a:cubicBezTo>
                    <a:pt x="11528" y="2444"/>
                    <a:pt x="10776" y="0"/>
                    <a:pt x="8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5"/>
            <p:cNvSpPr/>
            <p:nvPr/>
          </p:nvSpPr>
          <p:spPr>
            <a:xfrm>
              <a:off x="3455650" y="2875114"/>
              <a:ext cx="369476" cy="1008941"/>
            </a:xfrm>
            <a:custGeom>
              <a:avLst/>
              <a:gdLst/>
              <a:ahLst/>
              <a:cxnLst/>
              <a:rect l="l" t="t" r="r" b="b"/>
              <a:pathLst>
                <a:path w="11810" h="32250" extrusionOk="0">
                  <a:moveTo>
                    <a:pt x="206" y="0"/>
                  </a:moveTo>
                  <a:cubicBezTo>
                    <a:pt x="103" y="0"/>
                    <a:pt x="1" y="91"/>
                    <a:pt x="41" y="232"/>
                  </a:cubicBezTo>
                  <a:cubicBezTo>
                    <a:pt x="139" y="511"/>
                    <a:pt x="9780" y="28665"/>
                    <a:pt x="11466" y="32151"/>
                  </a:cubicBezTo>
                  <a:cubicBezTo>
                    <a:pt x="11483" y="32200"/>
                    <a:pt x="11548" y="32249"/>
                    <a:pt x="11613" y="32249"/>
                  </a:cubicBezTo>
                  <a:lnTo>
                    <a:pt x="11613" y="32233"/>
                  </a:lnTo>
                  <a:cubicBezTo>
                    <a:pt x="11646" y="32233"/>
                    <a:pt x="11663" y="32233"/>
                    <a:pt x="11695" y="32216"/>
                  </a:cubicBezTo>
                  <a:cubicBezTo>
                    <a:pt x="11777" y="32184"/>
                    <a:pt x="11810" y="32086"/>
                    <a:pt x="11761" y="31987"/>
                  </a:cubicBezTo>
                  <a:cubicBezTo>
                    <a:pt x="10108" y="28550"/>
                    <a:pt x="467" y="396"/>
                    <a:pt x="368" y="118"/>
                  </a:cubicBezTo>
                  <a:cubicBezTo>
                    <a:pt x="337" y="36"/>
                    <a:pt x="271" y="0"/>
                    <a:pt x="206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5"/>
            <p:cNvSpPr/>
            <p:nvPr/>
          </p:nvSpPr>
          <p:spPr>
            <a:xfrm>
              <a:off x="3381317" y="3058038"/>
              <a:ext cx="370915" cy="297020"/>
            </a:xfrm>
            <a:custGeom>
              <a:avLst/>
              <a:gdLst/>
              <a:ahLst/>
              <a:cxnLst/>
              <a:rect l="l" t="t" r="r" b="b"/>
              <a:pathLst>
                <a:path w="11856" h="9494" extrusionOk="0">
                  <a:moveTo>
                    <a:pt x="11636" y="1"/>
                  </a:moveTo>
                  <a:cubicBezTo>
                    <a:pt x="11577" y="1"/>
                    <a:pt x="11519" y="29"/>
                    <a:pt x="11485" y="98"/>
                  </a:cubicBezTo>
                  <a:lnTo>
                    <a:pt x="7688" y="8986"/>
                  </a:lnTo>
                  <a:lnTo>
                    <a:pt x="322" y="4419"/>
                  </a:lnTo>
                  <a:cubicBezTo>
                    <a:pt x="297" y="4408"/>
                    <a:pt x="272" y="4403"/>
                    <a:pt x="249" y="4403"/>
                  </a:cubicBezTo>
                  <a:cubicBezTo>
                    <a:pt x="103" y="4403"/>
                    <a:pt x="1" y="4601"/>
                    <a:pt x="142" y="4714"/>
                  </a:cubicBezTo>
                  <a:lnTo>
                    <a:pt x="7835" y="9494"/>
                  </a:lnTo>
                  <a:lnTo>
                    <a:pt x="11812" y="229"/>
                  </a:lnTo>
                  <a:cubicBezTo>
                    <a:pt x="11855" y="101"/>
                    <a:pt x="11745" y="1"/>
                    <a:pt x="11636" y="1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5"/>
            <p:cNvSpPr/>
            <p:nvPr/>
          </p:nvSpPr>
          <p:spPr>
            <a:xfrm>
              <a:off x="3416857" y="3499938"/>
              <a:ext cx="303652" cy="112219"/>
            </a:xfrm>
            <a:custGeom>
              <a:avLst/>
              <a:gdLst/>
              <a:ahLst/>
              <a:cxnLst/>
              <a:rect l="l" t="t" r="r" b="b"/>
              <a:pathLst>
                <a:path w="9706" h="3587" extrusionOk="0">
                  <a:moveTo>
                    <a:pt x="255" y="0"/>
                  </a:moveTo>
                  <a:cubicBezTo>
                    <a:pt x="77" y="0"/>
                    <a:pt x="1" y="287"/>
                    <a:pt x="217" y="345"/>
                  </a:cubicBezTo>
                  <a:lnTo>
                    <a:pt x="9416" y="3586"/>
                  </a:lnTo>
                  <a:lnTo>
                    <a:pt x="9482" y="3586"/>
                  </a:lnTo>
                  <a:cubicBezTo>
                    <a:pt x="9487" y="3586"/>
                    <a:pt x="9493" y="3586"/>
                    <a:pt x="9498" y="3586"/>
                  </a:cubicBezTo>
                  <a:cubicBezTo>
                    <a:pt x="9680" y="3586"/>
                    <a:pt x="9706" y="3322"/>
                    <a:pt x="9531" y="3258"/>
                  </a:cubicBezTo>
                  <a:lnTo>
                    <a:pt x="332" y="17"/>
                  </a:lnTo>
                  <a:cubicBezTo>
                    <a:pt x="304" y="6"/>
                    <a:pt x="279" y="0"/>
                    <a:pt x="255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5"/>
            <p:cNvSpPr/>
            <p:nvPr/>
          </p:nvSpPr>
          <p:spPr>
            <a:xfrm>
              <a:off x="3505049" y="3609311"/>
              <a:ext cx="425069" cy="201507"/>
            </a:xfrm>
            <a:custGeom>
              <a:avLst/>
              <a:gdLst/>
              <a:ahLst/>
              <a:cxnLst/>
              <a:rect l="l" t="t" r="r" b="b"/>
              <a:pathLst>
                <a:path w="13587" h="6441" extrusionOk="0">
                  <a:moveTo>
                    <a:pt x="13392" y="0"/>
                  </a:moveTo>
                  <a:cubicBezTo>
                    <a:pt x="13338" y="0"/>
                    <a:pt x="13288" y="25"/>
                    <a:pt x="13259" y="73"/>
                  </a:cubicBezTo>
                  <a:lnTo>
                    <a:pt x="8905" y="6097"/>
                  </a:lnTo>
                  <a:lnTo>
                    <a:pt x="181" y="5835"/>
                  </a:lnTo>
                  <a:cubicBezTo>
                    <a:pt x="82" y="5835"/>
                    <a:pt x="1" y="5917"/>
                    <a:pt x="1" y="5999"/>
                  </a:cubicBezTo>
                  <a:cubicBezTo>
                    <a:pt x="1" y="6097"/>
                    <a:pt x="66" y="6179"/>
                    <a:pt x="164" y="6179"/>
                  </a:cubicBezTo>
                  <a:lnTo>
                    <a:pt x="9085" y="6441"/>
                  </a:lnTo>
                  <a:lnTo>
                    <a:pt x="13537" y="270"/>
                  </a:lnTo>
                  <a:cubicBezTo>
                    <a:pt x="13586" y="204"/>
                    <a:pt x="13570" y="90"/>
                    <a:pt x="13505" y="40"/>
                  </a:cubicBezTo>
                  <a:cubicBezTo>
                    <a:pt x="13470" y="13"/>
                    <a:pt x="13431" y="0"/>
                    <a:pt x="13392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5"/>
            <p:cNvSpPr/>
            <p:nvPr/>
          </p:nvSpPr>
          <p:spPr>
            <a:xfrm>
              <a:off x="3421581" y="2883061"/>
              <a:ext cx="110655" cy="107902"/>
            </a:xfrm>
            <a:custGeom>
              <a:avLst/>
              <a:gdLst/>
              <a:ahLst/>
              <a:cxnLst/>
              <a:rect l="l" t="t" r="r" b="b"/>
              <a:pathLst>
                <a:path w="3537" h="3449" extrusionOk="0">
                  <a:moveTo>
                    <a:pt x="3346" y="1"/>
                  </a:moveTo>
                  <a:cubicBezTo>
                    <a:pt x="3275" y="1"/>
                    <a:pt x="3218" y="48"/>
                    <a:pt x="3192" y="126"/>
                  </a:cubicBezTo>
                  <a:lnTo>
                    <a:pt x="2358" y="2876"/>
                  </a:lnTo>
                  <a:lnTo>
                    <a:pt x="344" y="1337"/>
                  </a:lnTo>
                  <a:cubicBezTo>
                    <a:pt x="321" y="1310"/>
                    <a:pt x="294" y="1299"/>
                    <a:pt x="266" y="1299"/>
                  </a:cubicBezTo>
                  <a:cubicBezTo>
                    <a:pt x="139" y="1299"/>
                    <a:pt x="0" y="1532"/>
                    <a:pt x="148" y="1599"/>
                  </a:cubicBezTo>
                  <a:lnTo>
                    <a:pt x="2538" y="3448"/>
                  </a:lnTo>
                  <a:lnTo>
                    <a:pt x="3520" y="224"/>
                  </a:lnTo>
                  <a:cubicBezTo>
                    <a:pt x="3536" y="126"/>
                    <a:pt x="3487" y="27"/>
                    <a:pt x="3405" y="11"/>
                  </a:cubicBezTo>
                  <a:cubicBezTo>
                    <a:pt x="3385" y="4"/>
                    <a:pt x="3365" y="1"/>
                    <a:pt x="3346" y="1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5"/>
            <p:cNvSpPr/>
            <p:nvPr/>
          </p:nvSpPr>
          <p:spPr>
            <a:xfrm>
              <a:off x="4286486" y="2336700"/>
              <a:ext cx="857803" cy="974903"/>
            </a:xfrm>
            <a:custGeom>
              <a:avLst/>
              <a:gdLst/>
              <a:ahLst/>
              <a:cxnLst/>
              <a:rect l="l" t="t" r="r" b="b"/>
              <a:pathLst>
                <a:path w="27419" h="31162" extrusionOk="0">
                  <a:moveTo>
                    <a:pt x="20772" y="0"/>
                  </a:moveTo>
                  <a:cubicBezTo>
                    <a:pt x="18579" y="0"/>
                    <a:pt x="15630" y="2999"/>
                    <a:pt x="14291" y="8423"/>
                  </a:cubicBezTo>
                  <a:cubicBezTo>
                    <a:pt x="13890" y="10047"/>
                    <a:pt x="13470" y="10658"/>
                    <a:pt x="13027" y="10658"/>
                  </a:cubicBezTo>
                  <a:cubicBezTo>
                    <a:pt x="11683" y="10658"/>
                    <a:pt x="10130" y="5019"/>
                    <a:pt x="8273" y="5019"/>
                  </a:cubicBezTo>
                  <a:cubicBezTo>
                    <a:pt x="8271" y="5019"/>
                    <a:pt x="8269" y="5019"/>
                    <a:pt x="8267" y="5019"/>
                  </a:cubicBezTo>
                  <a:cubicBezTo>
                    <a:pt x="5795" y="5051"/>
                    <a:pt x="6319" y="8243"/>
                    <a:pt x="7432" y="16051"/>
                  </a:cubicBezTo>
                  <a:cubicBezTo>
                    <a:pt x="7890" y="19303"/>
                    <a:pt x="7809" y="20377"/>
                    <a:pt x="7411" y="20377"/>
                  </a:cubicBezTo>
                  <a:cubicBezTo>
                    <a:pt x="6637" y="20377"/>
                    <a:pt x="4663" y="16319"/>
                    <a:pt x="3114" y="16319"/>
                  </a:cubicBezTo>
                  <a:cubicBezTo>
                    <a:pt x="2808" y="16319"/>
                    <a:pt x="2520" y="16476"/>
                    <a:pt x="2260" y="16853"/>
                  </a:cubicBezTo>
                  <a:cubicBezTo>
                    <a:pt x="1" y="20127"/>
                    <a:pt x="5157" y="26871"/>
                    <a:pt x="5157" y="26871"/>
                  </a:cubicBezTo>
                  <a:cubicBezTo>
                    <a:pt x="5157" y="26871"/>
                    <a:pt x="3656" y="31162"/>
                    <a:pt x="8082" y="31162"/>
                  </a:cubicBezTo>
                  <a:cubicBezTo>
                    <a:pt x="8741" y="31162"/>
                    <a:pt x="9531" y="31067"/>
                    <a:pt x="10477" y="30848"/>
                  </a:cubicBezTo>
                  <a:cubicBezTo>
                    <a:pt x="26649" y="27100"/>
                    <a:pt x="8087" y="25594"/>
                    <a:pt x="13701" y="23728"/>
                  </a:cubicBezTo>
                  <a:cubicBezTo>
                    <a:pt x="19316" y="21878"/>
                    <a:pt x="27418" y="17541"/>
                    <a:pt x="25487" y="14561"/>
                  </a:cubicBezTo>
                  <a:cubicBezTo>
                    <a:pt x="25021" y="13843"/>
                    <a:pt x="24035" y="13625"/>
                    <a:pt x="22897" y="13625"/>
                  </a:cubicBezTo>
                  <a:cubicBezTo>
                    <a:pt x="21153" y="13625"/>
                    <a:pt x="19050" y="14136"/>
                    <a:pt x="17912" y="14136"/>
                  </a:cubicBezTo>
                  <a:cubicBezTo>
                    <a:pt x="16716" y="14136"/>
                    <a:pt x="16585" y="13572"/>
                    <a:pt x="19054" y="11255"/>
                  </a:cubicBezTo>
                  <a:cubicBezTo>
                    <a:pt x="25356" y="5330"/>
                    <a:pt x="24193" y="1974"/>
                    <a:pt x="22033" y="403"/>
                  </a:cubicBezTo>
                  <a:cubicBezTo>
                    <a:pt x="21661" y="133"/>
                    <a:pt x="21233" y="0"/>
                    <a:pt x="20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5"/>
            <p:cNvSpPr/>
            <p:nvPr/>
          </p:nvSpPr>
          <p:spPr>
            <a:xfrm>
              <a:off x="4449355" y="2422733"/>
              <a:ext cx="526777" cy="803931"/>
            </a:xfrm>
            <a:custGeom>
              <a:avLst/>
              <a:gdLst/>
              <a:ahLst/>
              <a:cxnLst/>
              <a:rect l="l" t="t" r="r" b="b"/>
              <a:pathLst>
                <a:path w="16838" h="25697" extrusionOk="0">
                  <a:moveTo>
                    <a:pt x="16624" y="1"/>
                  </a:moveTo>
                  <a:cubicBezTo>
                    <a:pt x="16579" y="1"/>
                    <a:pt x="16533" y="23"/>
                    <a:pt x="16499" y="75"/>
                  </a:cubicBezTo>
                  <a:cubicBezTo>
                    <a:pt x="16352" y="255"/>
                    <a:pt x="3012" y="19390"/>
                    <a:pt x="33" y="25479"/>
                  </a:cubicBezTo>
                  <a:cubicBezTo>
                    <a:pt x="0" y="25561"/>
                    <a:pt x="33" y="25643"/>
                    <a:pt x="98" y="25676"/>
                  </a:cubicBezTo>
                  <a:cubicBezTo>
                    <a:pt x="131" y="25692"/>
                    <a:pt x="147" y="25692"/>
                    <a:pt x="180" y="25692"/>
                  </a:cubicBezTo>
                  <a:cubicBezTo>
                    <a:pt x="189" y="25695"/>
                    <a:pt x="198" y="25696"/>
                    <a:pt x="206" y="25696"/>
                  </a:cubicBezTo>
                  <a:cubicBezTo>
                    <a:pt x="246" y="25696"/>
                    <a:pt x="284" y="25667"/>
                    <a:pt x="311" y="25627"/>
                  </a:cubicBezTo>
                  <a:cubicBezTo>
                    <a:pt x="3290" y="19554"/>
                    <a:pt x="16614" y="452"/>
                    <a:pt x="16745" y="255"/>
                  </a:cubicBezTo>
                  <a:cubicBezTo>
                    <a:pt x="16838" y="128"/>
                    <a:pt x="16734" y="1"/>
                    <a:pt x="16624" y="1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5"/>
            <p:cNvSpPr/>
            <p:nvPr/>
          </p:nvSpPr>
          <p:spPr>
            <a:xfrm>
              <a:off x="4840074" y="2432682"/>
              <a:ext cx="116255" cy="180358"/>
            </a:xfrm>
            <a:custGeom>
              <a:avLst/>
              <a:gdLst/>
              <a:ahLst/>
              <a:cxnLst/>
              <a:rect l="l" t="t" r="r" b="b"/>
              <a:pathLst>
                <a:path w="3716" h="5765" extrusionOk="0">
                  <a:moveTo>
                    <a:pt x="957" y="0"/>
                  </a:moveTo>
                  <a:cubicBezTo>
                    <a:pt x="884" y="0"/>
                    <a:pt x="817" y="60"/>
                    <a:pt x="802" y="134"/>
                  </a:cubicBezTo>
                  <a:lnTo>
                    <a:pt x="0" y="5765"/>
                  </a:lnTo>
                  <a:lnTo>
                    <a:pt x="0" y="5765"/>
                  </a:lnTo>
                  <a:lnTo>
                    <a:pt x="3634" y="3146"/>
                  </a:lnTo>
                  <a:cubicBezTo>
                    <a:pt x="3699" y="3096"/>
                    <a:pt x="3716" y="2998"/>
                    <a:pt x="3667" y="2916"/>
                  </a:cubicBezTo>
                  <a:cubicBezTo>
                    <a:pt x="3637" y="2877"/>
                    <a:pt x="3583" y="2855"/>
                    <a:pt x="3531" y="2855"/>
                  </a:cubicBezTo>
                  <a:cubicBezTo>
                    <a:pt x="3497" y="2855"/>
                    <a:pt x="3463" y="2864"/>
                    <a:pt x="3438" y="2884"/>
                  </a:cubicBezTo>
                  <a:lnTo>
                    <a:pt x="426" y="5077"/>
                  </a:lnTo>
                  <a:lnTo>
                    <a:pt x="426" y="5077"/>
                  </a:lnTo>
                  <a:lnTo>
                    <a:pt x="1113" y="183"/>
                  </a:lnTo>
                  <a:cubicBezTo>
                    <a:pt x="1130" y="85"/>
                    <a:pt x="1064" y="19"/>
                    <a:pt x="982" y="3"/>
                  </a:cubicBezTo>
                  <a:cubicBezTo>
                    <a:pt x="974" y="1"/>
                    <a:pt x="965" y="0"/>
                    <a:pt x="957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5"/>
            <p:cNvSpPr/>
            <p:nvPr/>
          </p:nvSpPr>
          <p:spPr>
            <a:xfrm>
              <a:off x="4570303" y="2677456"/>
              <a:ext cx="346544" cy="253064"/>
            </a:xfrm>
            <a:custGeom>
              <a:avLst/>
              <a:gdLst/>
              <a:ahLst/>
              <a:cxnLst/>
              <a:rect l="l" t="t" r="r" b="b"/>
              <a:pathLst>
                <a:path w="11077" h="8089" extrusionOk="0">
                  <a:moveTo>
                    <a:pt x="190" y="0"/>
                  </a:moveTo>
                  <a:cubicBezTo>
                    <a:pt x="96" y="0"/>
                    <a:pt x="1" y="74"/>
                    <a:pt x="30" y="199"/>
                  </a:cubicBezTo>
                  <a:lnTo>
                    <a:pt x="1945" y="8089"/>
                  </a:lnTo>
                  <a:lnTo>
                    <a:pt x="2076" y="8089"/>
                  </a:lnTo>
                  <a:cubicBezTo>
                    <a:pt x="2141" y="8089"/>
                    <a:pt x="7772" y="7680"/>
                    <a:pt x="10898" y="6665"/>
                  </a:cubicBezTo>
                  <a:cubicBezTo>
                    <a:pt x="11076" y="6606"/>
                    <a:pt x="11013" y="6345"/>
                    <a:pt x="10853" y="6345"/>
                  </a:cubicBezTo>
                  <a:cubicBezTo>
                    <a:pt x="10836" y="6345"/>
                    <a:pt x="10819" y="6348"/>
                    <a:pt x="10800" y="6354"/>
                  </a:cubicBezTo>
                  <a:cubicBezTo>
                    <a:pt x="7968" y="7271"/>
                    <a:pt x="3058" y="7696"/>
                    <a:pt x="2190" y="7762"/>
                  </a:cubicBezTo>
                  <a:lnTo>
                    <a:pt x="341" y="118"/>
                  </a:lnTo>
                  <a:cubicBezTo>
                    <a:pt x="321" y="37"/>
                    <a:pt x="256" y="0"/>
                    <a:pt x="190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5"/>
            <p:cNvSpPr/>
            <p:nvPr/>
          </p:nvSpPr>
          <p:spPr>
            <a:xfrm>
              <a:off x="4525879" y="2585165"/>
              <a:ext cx="86847" cy="113408"/>
            </a:xfrm>
            <a:custGeom>
              <a:avLst/>
              <a:gdLst/>
              <a:ahLst/>
              <a:cxnLst/>
              <a:rect l="l" t="t" r="r" b="b"/>
              <a:pathLst>
                <a:path w="2776" h="3625" extrusionOk="0">
                  <a:moveTo>
                    <a:pt x="212" y="0"/>
                  </a:moveTo>
                  <a:cubicBezTo>
                    <a:pt x="106" y="0"/>
                    <a:pt x="0" y="108"/>
                    <a:pt x="75" y="236"/>
                  </a:cubicBezTo>
                  <a:lnTo>
                    <a:pt x="1597" y="3624"/>
                  </a:lnTo>
                  <a:lnTo>
                    <a:pt x="2743" y="449"/>
                  </a:lnTo>
                  <a:cubicBezTo>
                    <a:pt x="2776" y="367"/>
                    <a:pt x="2726" y="285"/>
                    <a:pt x="2645" y="252"/>
                  </a:cubicBezTo>
                  <a:cubicBezTo>
                    <a:pt x="2624" y="244"/>
                    <a:pt x="2604" y="240"/>
                    <a:pt x="2584" y="240"/>
                  </a:cubicBezTo>
                  <a:cubicBezTo>
                    <a:pt x="2525" y="240"/>
                    <a:pt x="2473" y="277"/>
                    <a:pt x="2448" y="350"/>
                  </a:cubicBezTo>
                  <a:lnTo>
                    <a:pt x="1564" y="2773"/>
                  </a:lnTo>
                  <a:lnTo>
                    <a:pt x="353" y="105"/>
                  </a:lnTo>
                  <a:cubicBezTo>
                    <a:pt x="325" y="31"/>
                    <a:pt x="268" y="0"/>
                    <a:pt x="212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5"/>
            <p:cNvSpPr/>
            <p:nvPr/>
          </p:nvSpPr>
          <p:spPr>
            <a:xfrm>
              <a:off x="4401208" y="2944505"/>
              <a:ext cx="108590" cy="197533"/>
            </a:xfrm>
            <a:custGeom>
              <a:avLst/>
              <a:gdLst/>
              <a:ahLst/>
              <a:cxnLst/>
              <a:rect l="l" t="t" r="r" b="b"/>
              <a:pathLst>
                <a:path w="3471" h="6314" extrusionOk="0">
                  <a:moveTo>
                    <a:pt x="207" y="0"/>
                  </a:moveTo>
                  <a:cubicBezTo>
                    <a:pt x="102" y="0"/>
                    <a:pt x="0" y="110"/>
                    <a:pt x="66" y="240"/>
                  </a:cubicBezTo>
                  <a:lnTo>
                    <a:pt x="3160" y="6231"/>
                  </a:lnTo>
                  <a:cubicBezTo>
                    <a:pt x="3176" y="6280"/>
                    <a:pt x="3241" y="6313"/>
                    <a:pt x="3290" y="6313"/>
                  </a:cubicBezTo>
                  <a:cubicBezTo>
                    <a:pt x="3323" y="6313"/>
                    <a:pt x="3340" y="6313"/>
                    <a:pt x="3372" y="6297"/>
                  </a:cubicBezTo>
                  <a:cubicBezTo>
                    <a:pt x="3438" y="6248"/>
                    <a:pt x="3471" y="6166"/>
                    <a:pt x="3438" y="6084"/>
                  </a:cubicBezTo>
                  <a:lnTo>
                    <a:pt x="344" y="93"/>
                  </a:lnTo>
                  <a:cubicBezTo>
                    <a:pt x="311" y="28"/>
                    <a:pt x="259" y="0"/>
                    <a:pt x="207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5"/>
            <p:cNvSpPr/>
            <p:nvPr/>
          </p:nvSpPr>
          <p:spPr>
            <a:xfrm>
              <a:off x="4494906" y="3188590"/>
              <a:ext cx="247370" cy="18990"/>
            </a:xfrm>
            <a:custGeom>
              <a:avLst/>
              <a:gdLst/>
              <a:ahLst/>
              <a:cxnLst/>
              <a:rect l="l" t="t" r="r" b="b"/>
              <a:pathLst>
                <a:path w="7907" h="607" extrusionOk="0">
                  <a:moveTo>
                    <a:pt x="165" y="1"/>
                  </a:moveTo>
                  <a:cubicBezTo>
                    <a:pt x="83" y="1"/>
                    <a:pt x="17" y="66"/>
                    <a:pt x="1" y="148"/>
                  </a:cubicBezTo>
                  <a:cubicBezTo>
                    <a:pt x="1" y="230"/>
                    <a:pt x="66" y="312"/>
                    <a:pt x="148" y="312"/>
                  </a:cubicBezTo>
                  <a:lnTo>
                    <a:pt x="7743" y="606"/>
                  </a:lnTo>
                  <a:cubicBezTo>
                    <a:pt x="7825" y="606"/>
                    <a:pt x="7890" y="541"/>
                    <a:pt x="7890" y="459"/>
                  </a:cubicBezTo>
                  <a:cubicBezTo>
                    <a:pt x="7907" y="361"/>
                    <a:pt x="7825" y="295"/>
                    <a:pt x="7743" y="295"/>
                  </a:cubicBezTo>
                  <a:lnTo>
                    <a:pt x="165" y="1"/>
                  </a:ln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5"/>
            <p:cNvSpPr/>
            <p:nvPr/>
          </p:nvSpPr>
          <p:spPr>
            <a:xfrm>
              <a:off x="4243455" y="3019901"/>
              <a:ext cx="1028307" cy="926630"/>
            </a:xfrm>
            <a:custGeom>
              <a:avLst/>
              <a:gdLst/>
              <a:ahLst/>
              <a:cxnLst/>
              <a:rect l="l" t="t" r="r" b="b"/>
              <a:pathLst>
                <a:path w="32869" h="29619" extrusionOk="0">
                  <a:moveTo>
                    <a:pt x="24763" y="0"/>
                  </a:moveTo>
                  <a:cubicBezTo>
                    <a:pt x="20804" y="0"/>
                    <a:pt x="21377" y="9357"/>
                    <a:pt x="17629" y="10549"/>
                  </a:cubicBezTo>
                  <a:cubicBezTo>
                    <a:pt x="17147" y="10704"/>
                    <a:pt x="16748" y="10771"/>
                    <a:pt x="16415" y="10771"/>
                  </a:cubicBezTo>
                  <a:cubicBezTo>
                    <a:pt x="15233" y="10771"/>
                    <a:pt x="14886" y="9918"/>
                    <a:pt x="14617" y="9076"/>
                  </a:cubicBezTo>
                  <a:cubicBezTo>
                    <a:pt x="14337" y="8234"/>
                    <a:pt x="14122" y="7381"/>
                    <a:pt x="13215" y="7381"/>
                  </a:cubicBezTo>
                  <a:cubicBezTo>
                    <a:pt x="13011" y="7381"/>
                    <a:pt x="12772" y="7424"/>
                    <a:pt x="12489" y="7521"/>
                  </a:cubicBezTo>
                  <a:cubicBezTo>
                    <a:pt x="9347" y="8568"/>
                    <a:pt x="12178" y="16474"/>
                    <a:pt x="8659" y="17620"/>
                  </a:cubicBezTo>
                  <a:cubicBezTo>
                    <a:pt x="8488" y="17676"/>
                    <a:pt x="8324" y="17701"/>
                    <a:pt x="8165" y="17701"/>
                  </a:cubicBezTo>
                  <a:cubicBezTo>
                    <a:pt x="7441" y="17701"/>
                    <a:pt x="6833" y="17178"/>
                    <a:pt x="6269" y="16654"/>
                  </a:cubicBezTo>
                  <a:cubicBezTo>
                    <a:pt x="5716" y="16126"/>
                    <a:pt x="5213" y="15599"/>
                    <a:pt x="4690" y="15599"/>
                  </a:cubicBezTo>
                  <a:cubicBezTo>
                    <a:pt x="3511" y="15599"/>
                    <a:pt x="2227" y="18271"/>
                    <a:pt x="17" y="29618"/>
                  </a:cubicBezTo>
                  <a:lnTo>
                    <a:pt x="17" y="29618"/>
                  </a:lnTo>
                  <a:cubicBezTo>
                    <a:pt x="620" y="29596"/>
                    <a:pt x="17566" y="28957"/>
                    <a:pt x="19512" y="25870"/>
                  </a:cubicBezTo>
                  <a:cubicBezTo>
                    <a:pt x="21476" y="22711"/>
                    <a:pt x="14928" y="24135"/>
                    <a:pt x="15027" y="21483"/>
                  </a:cubicBezTo>
                  <a:cubicBezTo>
                    <a:pt x="15108" y="18848"/>
                    <a:pt x="24406" y="19535"/>
                    <a:pt x="25862" y="16720"/>
                  </a:cubicBezTo>
                  <a:cubicBezTo>
                    <a:pt x="27336" y="13904"/>
                    <a:pt x="20821" y="14919"/>
                    <a:pt x="21525" y="12317"/>
                  </a:cubicBezTo>
                  <a:cubicBezTo>
                    <a:pt x="22229" y="9714"/>
                    <a:pt x="32868" y="3969"/>
                    <a:pt x="26714" y="597"/>
                  </a:cubicBezTo>
                  <a:cubicBezTo>
                    <a:pt x="25959" y="183"/>
                    <a:pt x="25317" y="0"/>
                    <a:pt x="24763" y="0"/>
                  </a:cubicBezTo>
                  <a:close/>
                  <a:moveTo>
                    <a:pt x="17" y="29618"/>
                  </a:moveTo>
                  <a:cubicBezTo>
                    <a:pt x="6" y="29618"/>
                    <a:pt x="0" y="29618"/>
                    <a:pt x="0" y="29618"/>
                  </a:cubicBezTo>
                  <a:lnTo>
                    <a:pt x="17" y="29618"/>
                  </a:lnTo>
                  <a:cubicBezTo>
                    <a:pt x="17" y="29618"/>
                    <a:pt x="17" y="29618"/>
                    <a:pt x="17" y="296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5"/>
            <p:cNvSpPr/>
            <p:nvPr/>
          </p:nvSpPr>
          <p:spPr>
            <a:xfrm>
              <a:off x="4195853" y="3150360"/>
              <a:ext cx="826550" cy="819198"/>
            </a:xfrm>
            <a:custGeom>
              <a:avLst/>
              <a:gdLst/>
              <a:ahLst/>
              <a:cxnLst/>
              <a:rect l="l" t="t" r="r" b="b"/>
              <a:pathLst>
                <a:path w="26420" h="26185" extrusionOk="0">
                  <a:moveTo>
                    <a:pt x="26226" y="0"/>
                  </a:moveTo>
                  <a:cubicBezTo>
                    <a:pt x="26173" y="0"/>
                    <a:pt x="26123" y="26"/>
                    <a:pt x="26092" y="77"/>
                  </a:cubicBezTo>
                  <a:cubicBezTo>
                    <a:pt x="17417" y="13385"/>
                    <a:pt x="2423" y="24793"/>
                    <a:pt x="1768" y="25284"/>
                  </a:cubicBezTo>
                  <a:lnTo>
                    <a:pt x="132" y="25857"/>
                  </a:lnTo>
                  <a:cubicBezTo>
                    <a:pt x="50" y="25890"/>
                    <a:pt x="1" y="25988"/>
                    <a:pt x="33" y="26070"/>
                  </a:cubicBezTo>
                  <a:cubicBezTo>
                    <a:pt x="50" y="26152"/>
                    <a:pt x="115" y="26185"/>
                    <a:pt x="181" y="26185"/>
                  </a:cubicBezTo>
                  <a:lnTo>
                    <a:pt x="246" y="26185"/>
                  </a:lnTo>
                  <a:lnTo>
                    <a:pt x="1916" y="25595"/>
                  </a:lnTo>
                  <a:lnTo>
                    <a:pt x="1965" y="25579"/>
                  </a:lnTo>
                  <a:cubicBezTo>
                    <a:pt x="2112" y="25465"/>
                    <a:pt x="17515" y="13843"/>
                    <a:pt x="26370" y="257"/>
                  </a:cubicBezTo>
                  <a:cubicBezTo>
                    <a:pt x="26419" y="192"/>
                    <a:pt x="26403" y="77"/>
                    <a:pt x="26321" y="28"/>
                  </a:cubicBezTo>
                  <a:cubicBezTo>
                    <a:pt x="26290" y="9"/>
                    <a:pt x="26257" y="0"/>
                    <a:pt x="26226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5"/>
            <p:cNvSpPr/>
            <p:nvPr/>
          </p:nvSpPr>
          <p:spPr>
            <a:xfrm>
              <a:off x="4654679" y="3326870"/>
              <a:ext cx="285288" cy="272962"/>
            </a:xfrm>
            <a:custGeom>
              <a:avLst/>
              <a:gdLst/>
              <a:ahLst/>
              <a:cxnLst/>
              <a:rect l="l" t="t" r="r" b="b"/>
              <a:pathLst>
                <a:path w="9119" h="8725" extrusionOk="0">
                  <a:moveTo>
                    <a:pt x="230" y="0"/>
                  </a:moveTo>
                  <a:cubicBezTo>
                    <a:pt x="132" y="0"/>
                    <a:pt x="50" y="82"/>
                    <a:pt x="50" y="164"/>
                  </a:cubicBezTo>
                  <a:lnTo>
                    <a:pt x="1" y="8725"/>
                  </a:lnTo>
                  <a:lnTo>
                    <a:pt x="8954" y="6842"/>
                  </a:lnTo>
                  <a:cubicBezTo>
                    <a:pt x="9053" y="6826"/>
                    <a:pt x="9118" y="6728"/>
                    <a:pt x="9102" y="6646"/>
                  </a:cubicBezTo>
                  <a:cubicBezTo>
                    <a:pt x="9075" y="6565"/>
                    <a:pt x="9015" y="6506"/>
                    <a:pt x="8939" y="6506"/>
                  </a:cubicBezTo>
                  <a:cubicBezTo>
                    <a:pt x="8923" y="6506"/>
                    <a:pt x="8906" y="6509"/>
                    <a:pt x="8889" y="6515"/>
                  </a:cubicBezTo>
                  <a:lnTo>
                    <a:pt x="345" y="8299"/>
                  </a:lnTo>
                  <a:lnTo>
                    <a:pt x="394" y="180"/>
                  </a:lnTo>
                  <a:cubicBezTo>
                    <a:pt x="394" y="82"/>
                    <a:pt x="312" y="0"/>
                    <a:pt x="230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5"/>
            <p:cNvSpPr/>
            <p:nvPr/>
          </p:nvSpPr>
          <p:spPr>
            <a:xfrm>
              <a:off x="4386879" y="3583407"/>
              <a:ext cx="366160" cy="257632"/>
            </a:xfrm>
            <a:custGeom>
              <a:avLst/>
              <a:gdLst/>
              <a:ahLst/>
              <a:cxnLst/>
              <a:rect l="l" t="t" r="r" b="b"/>
              <a:pathLst>
                <a:path w="11704" h="8235" extrusionOk="0">
                  <a:moveTo>
                    <a:pt x="453" y="1"/>
                  </a:moveTo>
                  <a:cubicBezTo>
                    <a:pt x="370" y="1"/>
                    <a:pt x="286" y="54"/>
                    <a:pt x="278" y="165"/>
                  </a:cubicBezTo>
                  <a:lnTo>
                    <a:pt x="0" y="8218"/>
                  </a:lnTo>
                  <a:lnTo>
                    <a:pt x="0" y="8234"/>
                  </a:lnTo>
                  <a:lnTo>
                    <a:pt x="11540" y="7612"/>
                  </a:lnTo>
                  <a:cubicBezTo>
                    <a:pt x="11622" y="7612"/>
                    <a:pt x="11704" y="7530"/>
                    <a:pt x="11704" y="7432"/>
                  </a:cubicBezTo>
                  <a:cubicBezTo>
                    <a:pt x="11687" y="7334"/>
                    <a:pt x="11605" y="7269"/>
                    <a:pt x="11524" y="7269"/>
                  </a:cubicBezTo>
                  <a:lnTo>
                    <a:pt x="360" y="7858"/>
                  </a:lnTo>
                  <a:lnTo>
                    <a:pt x="622" y="181"/>
                  </a:lnTo>
                  <a:cubicBezTo>
                    <a:pt x="631" y="62"/>
                    <a:pt x="542" y="1"/>
                    <a:pt x="453" y="1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5"/>
            <p:cNvSpPr/>
            <p:nvPr/>
          </p:nvSpPr>
          <p:spPr>
            <a:xfrm>
              <a:off x="3181937" y="4008445"/>
              <a:ext cx="2014066" cy="572046"/>
            </a:xfrm>
            <a:custGeom>
              <a:avLst/>
              <a:gdLst/>
              <a:ahLst/>
              <a:cxnLst/>
              <a:rect l="l" t="t" r="r" b="b"/>
              <a:pathLst>
                <a:path w="64378" h="18285" extrusionOk="0">
                  <a:moveTo>
                    <a:pt x="52707" y="1"/>
                  </a:moveTo>
                  <a:lnTo>
                    <a:pt x="0" y="377"/>
                  </a:lnTo>
                  <a:lnTo>
                    <a:pt x="393" y="18284"/>
                  </a:lnTo>
                  <a:lnTo>
                    <a:pt x="64377" y="17892"/>
                  </a:lnTo>
                  <a:lnTo>
                    <a:pt x="52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5"/>
            <p:cNvSpPr/>
            <p:nvPr/>
          </p:nvSpPr>
          <p:spPr>
            <a:xfrm>
              <a:off x="3329415" y="3790295"/>
              <a:ext cx="1456911" cy="641280"/>
            </a:xfrm>
            <a:custGeom>
              <a:avLst/>
              <a:gdLst/>
              <a:ahLst/>
              <a:cxnLst/>
              <a:rect l="l" t="t" r="r" b="b"/>
              <a:pathLst>
                <a:path w="46569" h="20498" extrusionOk="0">
                  <a:moveTo>
                    <a:pt x="17989" y="1"/>
                  </a:moveTo>
                  <a:cubicBezTo>
                    <a:pt x="17989" y="1"/>
                    <a:pt x="0" y="11491"/>
                    <a:pt x="770" y="14929"/>
                  </a:cubicBezTo>
                  <a:cubicBezTo>
                    <a:pt x="1522" y="18383"/>
                    <a:pt x="2816" y="19790"/>
                    <a:pt x="5991" y="20429"/>
                  </a:cubicBezTo>
                  <a:cubicBezTo>
                    <a:pt x="6232" y="20476"/>
                    <a:pt x="6567" y="20497"/>
                    <a:pt x="6980" y="20497"/>
                  </a:cubicBezTo>
                  <a:cubicBezTo>
                    <a:pt x="12052" y="20497"/>
                    <a:pt x="28956" y="17237"/>
                    <a:pt x="28956" y="17237"/>
                  </a:cubicBezTo>
                  <a:lnTo>
                    <a:pt x="27434" y="12899"/>
                  </a:lnTo>
                  <a:lnTo>
                    <a:pt x="46569" y="10346"/>
                  </a:lnTo>
                  <a:lnTo>
                    <a:pt x="33490" y="770"/>
                  </a:lnTo>
                  <a:lnTo>
                    <a:pt x="17989" y="1"/>
                  </a:ln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5"/>
            <p:cNvSpPr/>
            <p:nvPr/>
          </p:nvSpPr>
          <p:spPr>
            <a:xfrm>
              <a:off x="3891669" y="379029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48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5"/>
            <p:cNvSpPr/>
            <p:nvPr/>
          </p:nvSpPr>
          <p:spPr>
            <a:xfrm>
              <a:off x="3360137" y="3790295"/>
              <a:ext cx="1426189" cy="433266"/>
            </a:xfrm>
            <a:custGeom>
              <a:avLst/>
              <a:gdLst/>
              <a:ahLst/>
              <a:cxnLst/>
              <a:rect l="l" t="t" r="r" b="b"/>
              <a:pathLst>
                <a:path w="45587" h="13849" extrusionOk="0">
                  <a:moveTo>
                    <a:pt x="17007" y="1"/>
                  </a:moveTo>
                  <a:lnTo>
                    <a:pt x="17007" y="1"/>
                  </a:lnTo>
                  <a:cubicBezTo>
                    <a:pt x="16969" y="24"/>
                    <a:pt x="16859" y="95"/>
                    <a:pt x="16685" y="207"/>
                  </a:cubicBezTo>
                  <a:lnTo>
                    <a:pt x="16685" y="207"/>
                  </a:lnTo>
                  <a:lnTo>
                    <a:pt x="17007" y="1"/>
                  </a:lnTo>
                  <a:close/>
                  <a:moveTo>
                    <a:pt x="16685" y="207"/>
                  </a:moveTo>
                  <a:lnTo>
                    <a:pt x="16598" y="263"/>
                  </a:lnTo>
                  <a:cubicBezTo>
                    <a:pt x="16598" y="263"/>
                    <a:pt x="16598" y="263"/>
                    <a:pt x="16598" y="263"/>
                  </a:cubicBezTo>
                  <a:lnTo>
                    <a:pt x="16598" y="263"/>
                  </a:lnTo>
                  <a:cubicBezTo>
                    <a:pt x="16629" y="243"/>
                    <a:pt x="16658" y="224"/>
                    <a:pt x="16685" y="207"/>
                  </a:cubicBezTo>
                  <a:close/>
                  <a:moveTo>
                    <a:pt x="16598" y="263"/>
                  </a:moveTo>
                  <a:cubicBezTo>
                    <a:pt x="14147" y="1849"/>
                    <a:pt x="1815" y="9993"/>
                    <a:pt x="0" y="13849"/>
                  </a:cubicBezTo>
                  <a:lnTo>
                    <a:pt x="0" y="13849"/>
                  </a:lnTo>
                  <a:cubicBezTo>
                    <a:pt x="917" y="13325"/>
                    <a:pt x="2832" y="12097"/>
                    <a:pt x="4256" y="11688"/>
                  </a:cubicBezTo>
                  <a:cubicBezTo>
                    <a:pt x="7022" y="10886"/>
                    <a:pt x="12048" y="10689"/>
                    <a:pt x="16500" y="10689"/>
                  </a:cubicBezTo>
                  <a:cubicBezTo>
                    <a:pt x="21247" y="10689"/>
                    <a:pt x="25355" y="10919"/>
                    <a:pt x="25355" y="10919"/>
                  </a:cubicBezTo>
                  <a:lnTo>
                    <a:pt x="25912" y="10869"/>
                  </a:lnTo>
                  <a:lnTo>
                    <a:pt x="19773" y="10673"/>
                  </a:lnTo>
                  <a:lnTo>
                    <a:pt x="16762" y="4469"/>
                  </a:lnTo>
                  <a:lnTo>
                    <a:pt x="16762" y="4469"/>
                  </a:lnTo>
                  <a:lnTo>
                    <a:pt x="33899" y="6335"/>
                  </a:lnTo>
                  <a:lnTo>
                    <a:pt x="31919" y="9593"/>
                  </a:lnTo>
                  <a:cubicBezTo>
                    <a:pt x="32033" y="9527"/>
                    <a:pt x="32181" y="9495"/>
                    <a:pt x="32328" y="9478"/>
                  </a:cubicBezTo>
                  <a:cubicBezTo>
                    <a:pt x="32917" y="9478"/>
                    <a:pt x="36666" y="10329"/>
                    <a:pt x="36666" y="10329"/>
                  </a:cubicBezTo>
                  <a:lnTo>
                    <a:pt x="40660" y="10509"/>
                  </a:lnTo>
                  <a:lnTo>
                    <a:pt x="41429" y="10886"/>
                  </a:lnTo>
                  <a:lnTo>
                    <a:pt x="45587" y="10329"/>
                  </a:lnTo>
                  <a:lnTo>
                    <a:pt x="41052" y="7007"/>
                  </a:lnTo>
                  <a:lnTo>
                    <a:pt x="33212" y="1278"/>
                  </a:lnTo>
                  <a:cubicBezTo>
                    <a:pt x="31395" y="1916"/>
                    <a:pt x="29398" y="2161"/>
                    <a:pt x="27418" y="2161"/>
                  </a:cubicBezTo>
                  <a:cubicBezTo>
                    <a:pt x="22802" y="2161"/>
                    <a:pt x="18334" y="836"/>
                    <a:pt x="16598" y="2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5"/>
            <p:cNvSpPr/>
            <p:nvPr/>
          </p:nvSpPr>
          <p:spPr>
            <a:xfrm>
              <a:off x="4387880" y="3822049"/>
              <a:ext cx="11294" cy="8228"/>
            </a:xfrm>
            <a:custGeom>
              <a:avLst/>
              <a:gdLst/>
              <a:ahLst/>
              <a:cxnLst/>
              <a:rect l="l" t="t" r="r" b="b"/>
              <a:pathLst>
                <a:path w="361" h="263" extrusionOk="0">
                  <a:moveTo>
                    <a:pt x="1" y="1"/>
                  </a:moveTo>
                  <a:lnTo>
                    <a:pt x="1" y="1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6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5"/>
            <p:cNvSpPr/>
            <p:nvPr/>
          </p:nvSpPr>
          <p:spPr>
            <a:xfrm>
              <a:off x="3892201" y="379029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76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5"/>
            <p:cNvSpPr/>
            <p:nvPr/>
          </p:nvSpPr>
          <p:spPr>
            <a:xfrm>
              <a:off x="3892201" y="379029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68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5"/>
            <p:cNvSpPr/>
            <p:nvPr/>
          </p:nvSpPr>
          <p:spPr>
            <a:xfrm>
              <a:off x="4152836" y="4086814"/>
              <a:ext cx="505972" cy="106525"/>
            </a:xfrm>
            <a:custGeom>
              <a:avLst/>
              <a:gdLst/>
              <a:ahLst/>
              <a:cxnLst/>
              <a:rect l="l" t="t" r="r" b="b"/>
              <a:pathLst>
                <a:path w="16173" h="3405" extrusionOk="0">
                  <a:moveTo>
                    <a:pt x="6990" y="0"/>
                  </a:moveTo>
                  <a:cubicBezTo>
                    <a:pt x="6401" y="0"/>
                    <a:pt x="5288" y="1031"/>
                    <a:pt x="5288" y="1031"/>
                  </a:cubicBezTo>
                  <a:lnTo>
                    <a:pt x="1" y="1457"/>
                  </a:lnTo>
                  <a:lnTo>
                    <a:pt x="17" y="1457"/>
                  </a:lnTo>
                  <a:lnTo>
                    <a:pt x="1114" y="3405"/>
                  </a:lnTo>
                  <a:lnTo>
                    <a:pt x="16173" y="1457"/>
                  </a:lnTo>
                  <a:lnTo>
                    <a:pt x="15322" y="1031"/>
                  </a:lnTo>
                  <a:lnTo>
                    <a:pt x="11328" y="851"/>
                  </a:lnTo>
                  <a:cubicBezTo>
                    <a:pt x="11328" y="851"/>
                    <a:pt x="7579" y="0"/>
                    <a:pt x="6990" y="0"/>
                  </a:cubicBezTo>
                  <a:close/>
                </a:path>
              </a:pathLst>
            </a:custGeom>
            <a:solidFill>
              <a:srgbClr val="FFD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5"/>
            <p:cNvSpPr/>
            <p:nvPr/>
          </p:nvSpPr>
          <p:spPr>
            <a:xfrm>
              <a:off x="4152836" y="4087314"/>
              <a:ext cx="505972" cy="106557"/>
            </a:xfrm>
            <a:custGeom>
              <a:avLst/>
              <a:gdLst/>
              <a:ahLst/>
              <a:cxnLst/>
              <a:rect l="l" t="t" r="r" b="b"/>
              <a:pathLst>
                <a:path w="16173" h="3406" extrusionOk="0">
                  <a:moveTo>
                    <a:pt x="6974" y="1"/>
                  </a:moveTo>
                  <a:cubicBezTo>
                    <a:pt x="6843" y="1"/>
                    <a:pt x="6695" y="50"/>
                    <a:pt x="6564" y="115"/>
                  </a:cubicBezTo>
                  <a:cubicBezTo>
                    <a:pt x="6106" y="361"/>
                    <a:pt x="5664" y="655"/>
                    <a:pt x="5271" y="1015"/>
                  </a:cubicBezTo>
                  <a:lnTo>
                    <a:pt x="574" y="1408"/>
                  </a:lnTo>
                  <a:lnTo>
                    <a:pt x="1" y="1441"/>
                  </a:lnTo>
                  <a:lnTo>
                    <a:pt x="1114" y="3405"/>
                  </a:lnTo>
                  <a:lnTo>
                    <a:pt x="16173" y="1441"/>
                  </a:lnTo>
                  <a:lnTo>
                    <a:pt x="15322" y="1015"/>
                  </a:lnTo>
                  <a:lnTo>
                    <a:pt x="11311" y="835"/>
                  </a:lnTo>
                  <a:cubicBezTo>
                    <a:pt x="11311" y="835"/>
                    <a:pt x="7579" y="1"/>
                    <a:pt x="69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5"/>
            <p:cNvSpPr/>
            <p:nvPr/>
          </p:nvSpPr>
          <p:spPr>
            <a:xfrm>
              <a:off x="3599780" y="4200472"/>
              <a:ext cx="508538" cy="156738"/>
            </a:xfrm>
            <a:custGeom>
              <a:avLst/>
              <a:gdLst/>
              <a:ahLst/>
              <a:cxnLst/>
              <a:rect l="l" t="t" r="r" b="b"/>
              <a:pathLst>
                <a:path w="16255" h="5010" extrusionOk="0">
                  <a:moveTo>
                    <a:pt x="16255" y="1"/>
                  </a:moveTo>
                  <a:lnTo>
                    <a:pt x="12572" y="705"/>
                  </a:lnTo>
                  <a:lnTo>
                    <a:pt x="11148" y="148"/>
                  </a:lnTo>
                  <a:lnTo>
                    <a:pt x="5713" y="2227"/>
                  </a:lnTo>
                  <a:lnTo>
                    <a:pt x="1998" y="2751"/>
                  </a:lnTo>
                  <a:lnTo>
                    <a:pt x="377" y="3684"/>
                  </a:lnTo>
                  <a:lnTo>
                    <a:pt x="1" y="5010"/>
                  </a:lnTo>
                  <a:lnTo>
                    <a:pt x="15322" y="4355"/>
                  </a:lnTo>
                  <a:lnTo>
                    <a:pt x="162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5"/>
            <p:cNvSpPr/>
            <p:nvPr/>
          </p:nvSpPr>
          <p:spPr>
            <a:xfrm>
              <a:off x="3950047" y="4336687"/>
              <a:ext cx="129082" cy="5694"/>
            </a:xfrm>
            <a:custGeom>
              <a:avLst/>
              <a:gdLst/>
              <a:ahLst/>
              <a:cxnLst/>
              <a:rect l="l" t="t" r="r" b="b"/>
              <a:pathLst>
                <a:path w="4126" h="182" extrusionOk="0">
                  <a:moveTo>
                    <a:pt x="4126" y="1"/>
                  </a:moveTo>
                  <a:lnTo>
                    <a:pt x="1" y="181"/>
                  </a:lnTo>
                  <a:lnTo>
                    <a:pt x="1" y="181"/>
                  </a:lnTo>
                  <a:lnTo>
                    <a:pt x="4126" y="1"/>
                  </a:ln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5"/>
            <p:cNvSpPr/>
            <p:nvPr/>
          </p:nvSpPr>
          <p:spPr>
            <a:xfrm>
              <a:off x="3996130" y="4103708"/>
              <a:ext cx="948905" cy="294517"/>
            </a:xfrm>
            <a:custGeom>
              <a:avLst/>
              <a:gdLst/>
              <a:ahLst/>
              <a:cxnLst/>
              <a:rect l="l" t="t" r="r" b="b"/>
              <a:pathLst>
                <a:path w="30331" h="9414" extrusionOk="0">
                  <a:moveTo>
                    <a:pt x="24799" y="0"/>
                  </a:moveTo>
                  <a:lnTo>
                    <a:pt x="1179" y="2439"/>
                  </a:lnTo>
                  <a:lnTo>
                    <a:pt x="1" y="7628"/>
                  </a:lnTo>
                  <a:cubicBezTo>
                    <a:pt x="1" y="7628"/>
                    <a:pt x="24144" y="9412"/>
                    <a:pt x="24586" y="9412"/>
                  </a:cubicBezTo>
                  <a:cubicBezTo>
                    <a:pt x="24646" y="9413"/>
                    <a:pt x="24706" y="9414"/>
                    <a:pt x="24765" y="9414"/>
                  </a:cubicBezTo>
                  <a:cubicBezTo>
                    <a:pt x="29788" y="9414"/>
                    <a:pt x="30331" y="5303"/>
                    <a:pt x="27467" y="2439"/>
                  </a:cubicBezTo>
                  <a:cubicBezTo>
                    <a:pt x="26993" y="1948"/>
                    <a:pt x="25258" y="311"/>
                    <a:pt x="25258" y="311"/>
                  </a:cubicBezTo>
                  <a:lnTo>
                    <a:pt x="247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5"/>
            <p:cNvSpPr/>
            <p:nvPr/>
          </p:nvSpPr>
          <p:spPr>
            <a:xfrm>
              <a:off x="3768782" y="2813733"/>
              <a:ext cx="780436" cy="945370"/>
            </a:xfrm>
            <a:custGeom>
              <a:avLst/>
              <a:gdLst/>
              <a:ahLst/>
              <a:cxnLst/>
              <a:rect l="l" t="t" r="r" b="b"/>
              <a:pathLst>
                <a:path w="24946" h="30218" extrusionOk="0">
                  <a:moveTo>
                    <a:pt x="15289" y="1"/>
                  </a:moveTo>
                  <a:lnTo>
                    <a:pt x="8725" y="197"/>
                  </a:lnTo>
                  <a:cubicBezTo>
                    <a:pt x="8725" y="197"/>
                    <a:pt x="9068" y="4797"/>
                    <a:pt x="8725" y="5861"/>
                  </a:cubicBezTo>
                  <a:cubicBezTo>
                    <a:pt x="8365" y="6908"/>
                    <a:pt x="704" y="7498"/>
                    <a:pt x="0" y="10804"/>
                  </a:cubicBezTo>
                  <a:cubicBezTo>
                    <a:pt x="230" y="11885"/>
                    <a:pt x="1261" y="13898"/>
                    <a:pt x="1768" y="16173"/>
                  </a:cubicBezTo>
                  <a:cubicBezTo>
                    <a:pt x="2636" y="20134"/>
                    <a:pt x="3503" y="25061"/>
                    <a:pt x="4043" y="28319"/>
                  </a:cubicBezTo>
                  <a:lnTo>
                    <a:pt x="4060" y="28319"/>
                  </a:lnTo>
                  <a:cubicBezTo>
                    <a:pt x="8561" y="28924"/>
                    <a:pt x="13062" y="29628"/>
                    <a:pt x="17596" y="30037"/>
                  </a:cubicBezTo>
                  <a:cubicBezTo>
                    <a:pt x="18333" y="30103"/>
                    <a:pt x="19053" y="30152"/>
                    <a:pt x="19790" y="30217"/>
                  </a:cubicBezTo>
                  <a:cubicBezTo>
                    <a:pt x="20625" y="22671"/>
                    <a:pt x="24946" y="10166"/>
                    <a:pt x="23194" y="8824"/>
                  </a:cubicBezTo>
                  <a:cubicBezTo>
                    <a:pt x="21443" y="7498"/>
                    <a:pt x="15780" y="6303"/>
                    <a:pt x="15436" y="6025"/>
                  </a:cubicBezTo>
                  <a:cubicBezTo>
                    <a:pt x="15076" y="5730"/>
                    <a:pt x="15289" y="1"/>
                    <a:pt x="15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5"/>
            <p:cNvSpPr/>
            <p:nvPr/>
          </p:nvSpPr>
          <p:spPr>
            <a:xfrm>
              <a:off x="4023285" y="2815798"/>
              <a:ext cx="223813" cy="195125"/>
            </a:xfrm>
            <a:custGeom>
              <a:avLst/>
              <a:gdLst/>
              <a:ahLst/>
              <a:cxnLst/>
              <a:rect l="l" t="t" r="r" b="b"/>
              <a:pathLst>
                <a:path w="7154" h="6237" extrusionOk="0">
                  <a:moveTo>
                    <a:pt x="7154" y="0"/>
                  </a:moveTo>
                  <a:cubicBezTo>
                    <a:pt x="7121" y="475"/>
                    <a:pt x="7039" y="3176"/>
                    <a:pt x="7104" y="4780"/>
                  </a:cubicBezTo>
                  <a:cubicBezTo>
                    <a:pt x="7039" y="3176"/>
                    <a:pt x="7137" y="475"/>
                    <a:pt x="7154" y="0"/>
                  </a:cubicBezTo>
                  <a:close/>
                  <a:moveTo>
                    <a:pt x="573" y="5811"/>
                  </a:moveTo>
                  <a:cubicBezTo>
                    <a:pt x="508" y="5959"/>
                    <a:pt x="311" y="6090"/>
                    <a:pt x="0" y="6237"/>
                  </a:cubicBezTo>
                  <a:cubicBezTo>
                    <a:pt x="311" y="6090"/>
                    <a:pt x="524" y="5959"/>
                    <a:pt x="573" y="5811"/>
                  </a:cubicBezTo>
                  <a:close/>
                </a:path>
              </a:pathLst>
            </a:custGeom>
            <a:solidFill>
              <a:srgbClr val="F2D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5"/>
            <p:cNvSpPr/>
            <p:nvPr/>
          </p:nvSpPr>
          <p:spPr>
            <a:xfrm>
              <a:off x="3843553" y="3030351"/>
              <a:ext cx="617097" cy="809687"/>
            </a:xfrm>
            <a:custGeom>
              <a:avLst/>
              <a:gdLst/>
              <a:ahLst/>
              <a:cxnLst/>
              <a:rect l="l" t="t" r="r" b="b"/>
              <a:pathLst>
                <a:path w="19725" h="25881" extrusionOk="0">
                  <a:moveTo>
                    <a:pt x="16401" y="1"/>
                  </a:moveTo>
                  <a:cubicBezTo>
                    <a:pt x="16401" y="1"/>
                    <a:pt x="15858" y="6617"/>
                    <a:pt x="10366" y="6617"/>
                  </a:cubicBezTo>
                  <a:cubicBezTo>
                    <a:pt x="10300" y="6617"/>
                    <a:pt x="10233" y="6616"/>
                    <a:pt x="10165" y="6614"/>
                  </a:cubicBezTo>
                  <a:cubicBezTo>
                    <a:pt x="3879" y="6450"/>
                    <a:pt x="3110" y="148"/>
                    <a:pt x="3110" y="148"/>
                  </a:cubicBezTo>
                  <a:lnTo>
                    <a:pt x="2161" y="557"/>
                  </a:lnTo>
                  <a:cubicBezTo>
                    <a:pt x="2161" y="557"/>
                    <a:pt x="3470" y="8545"/>
                    <a:pt x="0" y="12785"/>
                  </a:cubicBezTo>
                  <a:lnTo>
                    <a:pt x="1555" y="24292"/>
                  </a:lnTo>
                  <a:cubicBezTo>
                    <a:pt x="1555" y="24292"/>
                    <a:pt x="7948" y="25881"/>
                    <a:pt x="13110" y="25881"/>
                  </a:cubicBezTo>
                  <a:cubicBezTo>
                    <a:pt x="14759" y="25881"/>
                    <a:pt x="16283" y="25718"/>
                    <a:pt x="17433" y="25290"/>
                  </a:cubicBezTo>
                  <a:cubicBezTo>
                    <a:pt x="17433" y="25290"/>
                    <a:pt x="18447" y="16811"/>
                    <a:pt x="19724" y="12146"/>
                  </a:cubicBezTo>
                  <a:cubicBezTo>
                    <a:pt x="19724" y="12146"/>
                    <a:pt x="15894" y="6990"/>
                    <a:pt x="17269" y="361"/>
                  </a:cubicBezTo>
                  <a:lnTo>
                    <a:pt x="16401" y="1"/>
                  </a:lnTo>
                  <a:close/>
                </a:path>
              </a:pathLst>
            </a:custGeom>
            <a:solidFill>
              <a:srgbClr val="9AB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5"/>
            <p:cNvSpPr/>
            <p:nvPr/>
          </p:nvSpPr>
          <p:spPr>
            <a:xfrm>
              <a:off x="4458053" y="3406740"/>
              <a:ext cx="2597" cy="3629"/>
            </a:xfrm>
            <a:custGeom>
              <a:avLst/>
              <a:gdLst/>
              <a:ahLst/>
              <a:cxnLst/>
              <a:rect l="l" t="t" r="r" b="b"/>
              <a:pathLst>
                <a:path w="83" h="116" extrusionOk="0">
                  <a:moveTo>
                    <a:pt x="0" y="1"/>
                  </a:moveTo>
                  <a:lnTo>
                    <a:pt x="0" y="17"/>
                  </a:lnTo>
                  <a:lnTo>
                    <a:pt x="82" y="1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F8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5"/>
            <p:cNvSpPr/>
            <p:nvPr/>
          </p:nvSpPr>
          <p:spPr>
            <a:xfrm>
              <a:off x="4419635" y="3337100"/>
              <a:ext cx="38449" cy="70204"/>
            </a:xfrm>
            <a:custGeom>
              <a:avLst/>
              <a:gdLst/>
              <a:ahLst/>
              <a:cxnLst/>
              <a:rect l="l" t="t" r="r" b="b"/>
              <a:pathLst>
                <a:path w="1229" h="2244" extrusionOk="0">
                  <a:moveTo>
                    <a:pt x="1" y="1"/>
                  </a:moveTo>
                  <a:lnTo>
                    <a:pt x="1" y="17"/>
                  </a:lnTo>
                  <a:cubicBezTo>
                    <a:pt x="344" y="786"/>
                    <a:pt x="754" y="1539"/>
                    <a:pt x="1228" y="2243"/>
                  </a:cubicBezTo>
                  <a:cubicBezTo>
                    <a:pt x="770" y="1523"/>
                    <a:pt x="344" y="786"/>
                    <a:pt x="1" y="1"/>
                  </a:cubicBezTo>
                  <a:close/>
                </a:path>
              </a:pathLst>
            </a:custGeom>
            <a:solidFill>
              <a:srgbClr val="F5C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5"/>
            <p:cNvSpPr/>
            <p:nvPr/>
          </p:nvSpPr>
          <p:spPr>
            <a:xfrm>
              <a:off x="4460618" y="341033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8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5"/>
            <p:cNvSpPr/>
            <p:nvPr/>
          </p:nvSpPr>
          <p:spPr>
            <a:xfrm>
              <a:off x="3854283" y="3337100"/>
              <a:ext cx="606366" cy="502906"/>
            </a:xfrm>
            <a:custGeom>
              <a:avLst/>
              <a:gdLst/>
              <a:ahLst/>
              <a:cxnLst/>
              <a:rect l="l" t="t" r="r" b="b"/>
              <a:pathLst>
                <a:path w="19382" h="16075" extrusionOk="0">
                  <a:moveTo>
                    <a:pt x="18072" y="1"/>
                  </a:moveTo>
                  <a:cubicBezTo>
                    <a:pt x="17270" y="230"/>
                    <a:pt x="16468" y="426"/>
                    <a:pt x="15666" y="655"/>
                  </a:cubicBezTo>
                  <a:cubicBezTo>
                    <a:pt x="13930" y="1146"/>
                    <a:pt x="12179" y="1637"/>
                    <a:pt x="10444" y="2129"/>
                  </a:cubicBezTo>
                  <a:cubicBezTo>
                    <a:pt x="7121" y="3078"/>
                    <a:pt x="3782" y="3962"/>
                    <a:pt x="476" y="4960"/>
                  </a:cubicBezTo>
                  <a:lnTo>
                    <a:pt x="1" y="5108"/>
                  </a:lnTo>
                  <a:lnTo>
                    <a:pt x="1212" y="14487"/>
                  </a:lnTo>
                  <a:cubicBezTo>
                    <a:pt x="1212" y="14487"/>
                    <a:pt x="7612" y="16075"/>
                    <a:pt x="12785" y="16075"/>
                  </a:cubicBezTo>
                  <a:cubicBezTo>
                    <a:pt x="14422" y="16075"/>
                    <a:pt x="15944" y="15927"/>
                    <a:pt x="17073" y="15485"/>
                  </a:cubicBezTo>
                  <a:cubicBezTo>
                    <a:pt x="17073" y="15485"/>
                    <a:pt x="18104" y="7006"/>
                    <a:pt x="19381" y="2341"/>
                  </a:cubicBezTo>
                  <a:lnTo>
                    <a:pt x="19299" y="2243"/>
                  </a:lnTo>
                  <a:cubicBezTo>
                    <a:pt x="18825" y="1539"/>
                    <a:pt x="18415" y="786"/>
                    <a:pt x="18072" y="17"/>
                  </a:cubicBezTo>
                  <a:lnTo>
                    <a:pt x="180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5"/>
            <p:cNvSpPr/>
            <p:nvPr/>
          </p:nvSpPr>
          <p:spPr>
            <a:xfrm>
              <a:off x="4132344" y="3080688"/>
              <a:ext cx="683171" cy="526057"/>
            </a:xfrm>
            <a:custGeom>
              <a:avLst/>
              <a:gdLst/>
              <a:ahLst/>
              <a:cxnLst/>
              <a:rect l="l" t="t" r="r" b="b"/>
              <a:pathLst>
                <a:path w="21837" h="16815" extrusionOk="0">
                  <a:moveTo>
                    <a:pt x="10822" y="1"/>
                  </a:moveTo>
                  <a:cubicBezTo>
                    <a:pt x="8616" y="1"/>
                    <a:pt x="10379" y="10210"/>
                    <a:pt x="10379" y="10210"/>
                  </a:cubicBezTo>
                  <a:lnTo>
                    <a:pt x="12556" y="11814"/>
                  </a:lnTo>
                  <a:lnTo>
                    <a:pt x="12556" y="11814"/>
                  </a:lnTo>
                  <a:lnTo>
                    <a:pt x="2821" y="10481"/>
                  </a:lnTo>
                  <a:lnTo>
                    <a:pt x="2821" y="10481"/>
                  </a:lnTo>
                  <a:cubicBezTo>
                    <a:pt x="2487" y="7011"/>
                    <a:pt x="2288" y="6040"/>
                    <a:pt x="2169" y="6040"/>
                  </a:cubicBezTo>
                  <a:cubicBezTo>
                    <a:pt x="2018" y="6040"/>
                    <a:pt x="1998" y="7607"/>
                    <a:pt x="1998" y="7607"/>
                  </a:cubicBezTo>
                  <a:cubicBezTo>
                    <a:pt x="1546" y="5709"/>
                    <a:pt x="1356" y="5062"/>
                    <a:pt x="1307" y="5062"/>
                  </a:cubicBezTo>
                  <a:cubicBezTo>
                    <a:pt x="1204" y="5062"/>
                    <a:pt x="1752" y="8049"/>
                    <a:pt x="1752" y="8049"/>
                  </a:cubicBezTo>
                  <a:cubicBezTo>
                    <a:pt x="905" y="6058"/>
                    <a:pt x="526" y="5358"/>
                    <a:pt x="411" y="5358"/>
                  </a:cubicBezTo>
                  <a:cubicBezTo>
                    <a:pt x="230" y="5358"/>
                    <a:pt x="706" y="7099"/>
                    <a:pt x="1043" y="8256"/>
                  </a:cubicBezTo>
                  <a:lnTo>
                    <a:pt x="1043" y="8256"/>
                  </a:lnTo>
                  <a:cubicBezTo>
                    <a:pt x="795" y="7470"/>
                    <a:pt x="458" y="6510"/>
                    <a:pt x="289" y="6510"/>
                  </a:cubicBezTo>
                  <a:cubicBezTo>
                    <a:pt x="286" y="6510"/>
                    <a:pt x="282" y="6510"/>
                    <a:pt x="279" y="6511"/>
                  </a:cubicBezTo>
                  <a:cubicBezTo>
                    <a:pt x="1" y="6592"/>
                    <a:pt x="1278" y="12796"/>
                    <a:pt x="1474" y="13222"/>
                  </a:cubicBezTo>
                  <a:cubicBezTo>
                    <a:pt x="1976" y="14226"/>
                    <a:pt x="10458" y="16815"/>
                    <a:pt x="15439" y="16815"/>
                  </a:cubicBezTo>
                  <a:cubicBezTo>
                    <a:pt x="17116" y="16815"/>
                    <a:pt x="18396" y="16521"/>
                    <a:pt x="18841" y="15775"/>
                  </a:cubicBezTo>
                  <a:cubicBezTo>
                    <a:pt x="21837" y="10701"/>
                    <a:pt x="11557" y="291"/>
                    <a:pt x="11557" y="291"/>
                  </a:cubicBezTo>
                  <a:cubicBezTo>
                    <a:pt x="11273" y="92"/>
                    <a:pt x="11030" y="1"/>
                    <a:pt x="108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5"/>
            <p:cNvSpPr/>
            <p:nvPr/>
          </p:nvSpPr>
          <p:spPr>
            <a:xfrm>
              <a:off x="3567025" y="3121640"/>
              <a:ext cx="606835" cy="506817"/>
            </a:xfrm>
            <a:custGeom>
              <a:avLst/>
              <a:gdLst/>
              <a:ahLst/>
              <a:cxnLst/>
              <a:rect l="l" t="t" r="r" b="b"/>
              <a:pathLst>
                <a:path w="19397" h="16200" extrusionOk="0">
                  <a:moveTo>
                    <a:pt x="7573" y="1"/>
                  </a:moveTo>
                  <a:cubicBezTo>
                    <a:pt x="7325" y="1"/>
                    <a:pt x="7045" y="101"/>
                    <a:pt x="6728" y="324"/>
                  </a:cubicBezTo>
                  <a:cubicBezTo>
                    <a:pt x="6728" y="324"/>
                    <a:pt x="0" y="12322"/>
                    <a:pt x="1735" y="15317"/>
                  </a:cubicBezTo>
                  <a:cubicBezTo>
                    <a:pt x="2098" y="15944"/>
                    <a:pt x="3014" y="16200"/>
                    <a:pt x="4242" y="16200"/>
                  </a:cubicBezTo>
                  <a:cubicBezTo>
                    <a:pt x="8879" y="16200"/>
                    <a:pt x="17966" y="12552"/>
                    <a:pt x="18497" y="11504"/>
                  </a:cubicBezTo>
                  <a:cubicBezTo>
                    <a:pt x="18693" y="11078"/>
                    <a:pt x="19397" y="5431"/>
                    <a:pt x="19135" y="5365"/>
                  </a:cubicBezTo>
                  <a:cubicBezTo>
                    <a:pt x="19132" y="5365"/>
                    <a:pt x="19129" y="5364"/>
                    <a:pt x="19126" y="5364"/>
                  </a:cubicBezTo>
                  <a:cubicBezTo>
                    <a:pt x="19020" y="5364"/>
                    <a:pt x="18849" y="5758"/>
                    <a:pt x="18675" y="6255"/>
                  </a:cubicBezTo>
                  <a:lnTo>
                    <a:pt x="18675" y="6255"/>
                  </a:lnTo>
                  <a:cubicBezTo>
                    <a:pt x="18911" y="5420"/>
                    <a:pt x="19101" y="4642"/>
                    <a:pt x="18994" y="4642"/>
                  </a:cubicBezTo>
                  <a:cubicBezTo>
                    <a:pt x="18891" y="4642"/>
                    <a:pt x="18516" y="5354"/>
                    <a:pt x="17645" y="7411"/>
                  </a:cubicBezTo>
                  <a:cubicBezTo>
                    <a:pt x="17645" y="7411"/>
                    <a:pt x="18309" y="4346"/>
                    <a:pt x="18222" y="4346"/>
                  </a:cubicBezTo>
                  <a:cubicBezTo>
                    <a:pt x="18181" y="4346"/>
                    <a:pt x="17985" y="4983"/>
                    <a:pt x="17498" y="6839"/>
                  </a:cubicBezTo>
                  <a:cubicBezTo>
                    <a:pt x="17498" y="6839"/>
                    <a:pt x="17687" y="5046"/>
                    <a:pt x="17566" y="5046"/>
                  </a:cubicBezTo>
                  <a:cubicBezTo>
                    <a:pt x="17477" y="5046"/>
                    <a:pt x="17220" y="6011"/>
                    <a:pt x="16600" y="9359"/>
                  </a:cubicBezTo>
                  <a:lnTo>
                    <a:pt x="16600" y="9359"/>
                  </a:lnTo>
                  <a:lnTo>
                    <a:pt x="8135" y="10882"/>
                  </a:lnTo>
                  <a:lnTo>
                    <a:pt x="8135" y="10882"/>
                  </a:lnTo>
                  <a:lnTo>
                    <a:pt x="9363" y="8835"/>
                  </a:lnTo>
                  <a:cubicBezTo>
                    <a:pt x="9363" y="8835"/>
                    <a:pt x="9898" y="1"/>
                    <a:pt x="75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5"/>
            <p:cNvSpPr/>
            <p:nvPr/>
          </p:nvSpPr>
          <p:spPr>
            <a:xfrm>
              <a:off x="3619771" y="3034981"/>
              <a:ext cx="321109" cy="431921"/>
            </a:xfrm>
            <a:custGeom>
              <a:avLst/>
              <a:gdLst/>
              <a:ahLst/>
              <a:cxnLst/>
              <a:rect l="l" t="t" r="r" b="b"/>
              <a:pathLst>
                <a:path w="10264" h="13806" extrusionOk="0">
                  <a:moveTo>
                    <a:pt x="10263" y="0"/>
                  </a:moveTo>
                  <a:cubicBezTo>
                    <a:pt x="10262" y="0"/>
                    <a:pt x="10261" y="0"/>
                    <a:pt x="10261" y="1"/>
                  </a:cubicBezTo>
                  <a:lnTo>
                    <a:pt x="10261" y="1"/>
                  </a:lnTo>
                  <a:cubicBezTo>
                    <a:pt x="10262" y="0"/>
                    <a:pt x="10263" y="0"/>
                    <a:pt x="10263" y="0"/>
                  </a:cubicBezTo>
                  <a:cubicBezTo>
                    <a:pt x="10263" y="0"/>
                    <a:pt x="10263" y="0"/>
                    <a:pt x="10263" y="0"/>
                  </a:cubicBezTo>
                  <a:close/>
                  <a:moveTo>
                    <a:pt x="10261" y="1"/>
                  </a:moveTo>
                  <a:lnTo>
                    <a:pt x="10261" y="1"/>
                  </a:lnTo>
                  <a:cubicBezTo>
                    <a:pt x="10182" y="19"/>
                    <a:pt x="8240" y="480"/>
                    <a:pt x="7742" y="737"/>
                  </a:cubicBezTo>
                  <a:cubicBezTo>
                    <a:pt x="6973" y="1130"/>
                    <a:pt x="6220" y="1588"/>
                    <a:pt x="5549" y="2144"/>
                  </a:cubicBezTo>
                  <a:cubicBezTo>
                    <a:pt x="2881" y="4436"/>
                    <a:pt x="769" y="7481"/>
                    <a:pt x="0" y="10918"/>
                  </a:cubicBezTo>
                  <a:cubicBezTo>
                    <a:pt x="2144" y="12015"/>
                    <a:pt x="4338" y="12964"/>
                    <a:pt x="6613" y="13766"/>
                  </a:cubicBezTo>
                  <a:cubicBezTo>
                    <a:pt x="6661" y="13790"/>
                    <a:pt x="6718" y="13805"/>
                    <a:pt x="6777" y="13805"/>
                  </a:cubicBezTo>
                  <a:cubicBezTo>
                    <a:pt x="6798" y="13805"/>
                    <a:pt x="6820" y="13803"/>
                    <a:pt x="6842" y="13799"/>
                  </a:cubicBezTo>
                  <a:cubicBezTo>
                    <a:pt x="6908" y="13766"/>
                    <a:pt x="6957" y="13717"/>
                    <a:pt x="6989" y="13652"/>
                  </a:cubicBezTo>
                  <a:cubicBezTo>
                    <a:pt x="8233" y="11966"/>
                    <a:pt x="9510" y="10181"/>
                    <a:pt x="9788" y="8103"/>
                  </a:cubicBezTo>
                  <a:cubicBezTo>
                    <a:pt x="9952" y="6990"/>
                    <a:pt x="9805" y="5844"/>
                    <a:pt x="9919" y="4714"/>
                  </a:cubicBezTo>
                  <a:cubicBezTo>
                    <a:pt x="10033" y="3596"/>
                    <a:pt x="10178" y="55"/>
                    <a:pt x="10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5"/>
            <p:cNvSpPr/>
            <p:nvPr/>
          </p:nvSpPr>
          <p:spPr>
            <a:xfrm>
              <a:off x="4367420" y="3034981"/>
              <a:ext cx="321610" cy="431921"/>
            </a:xfrm>
            <a:custGeom>
              <a:avLst/>
              <a:gdLst/>
              <a:ahLst/>
              <a:cxnLst/>
              <a:rect l="l" t="t" r="r" b="b"/>
              <a:pathLst>
                <a:path w="10280" h="13806" extrusionOk="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3" y="1"/>
                  </a:cubicBezTo>
                  <a:lnTo>
                    <a:pt x="3" y="1"/>
                  </a:lnTo>
                  <a:cubicBezTo>
                    <a:pt x="2" y="0"/>
                    <a:pt x="2" y="0"/>
                    <a:pt x="1" y="0"/>
                  </a:cubicBezTo>
                  <a:close/>
                  <a:moveTo>
                    <a:pt x="3" y="1"/>
                  </a:moveTo>
                  <a:cubicBezTo>
                    <a:pt x="102" y="63"/>
                    <a:pt x="247" y="3614"/>
                    <a:pt x="360" y="4731"/>
                  </a:cubicBezTo>
                  <a:cubicBezTo>
                    <a:pt x="475" y="5860"/>
                    <a:pt x="327" y="6990"/>
                    <a:pt x="475" y="8103"/>
                  </a:cubicBezTo>
                  <a:cubicBezTo>
                    <a:pt x="769" y="10181"/>
                    <a:pt x="2046" y="11966"/>
                    <a:pt x="3274" y="13652"/>
                  </a:cubicBezTo>
                  <a:cubicBezTo>
                    <a:pt x="3318" y="13751"/>
                    <a:pt x="3414" y="13806"/>
                    <a:pt x="3517" y="13806"/>
                  </a:cubicBezTo>
                  <a:cubicBezTo>
                    <a:pt x="3567" y="13806"/>
                    <a:pt x="3619" y="13793"/>
                    <a:pt x="3667" y="13766"/>
                  </a:cubicBezTo>
                  <a:cubicBezTo>
                    <a:pt x="5925" y="12964"/>
                    <a:pt x="8135" y="12015"/>
                    <a:pt x="10279" y="10918"/>
                  </a:cubicBezTo>
                  <a:cubicBezTo>
                    <a:pt x="9494" y="7481"/>
                    <a:pt x="7399" y="4436"/>
                    <a:pt x="4731" y="2144"/>
                  </a:cubicBezTo>
                  <a:cubicBezTo>
                    <a:pt x="4043" y="1588"/>
                    <a:pt x="3307" y="1130"/>
                    <a:pt x="2521" y="737"/>
                  </a:cubicBezTo>
                  <a:cubicBezTo>
                    <a:pt x="2041" y="481"/>
                    <a:pt x="94" y="22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5"/>
            <p:cNvSpPr/>
            <p:nvPr/>
          </p:nvSpPr>
          <p:spPr>
            <a:xfrm>
              <a:off x="4249476" y="2603279"/>
              <a:ext cx="102615" cy="127048"/>
            </a:xfrm>
            <a:custGeom>
              <a:avLst/>
              <a:gdLst/>
              <a:ahLst/>
              <a:cxnLst/>
              <a:rect l="l" t="t" r="r" b="b"/>
              <a:pathLst>
                <a:path w="3280" h="4061" extrusionOk="0">
                  <a:moveTo>
                    <a:pt x="1584" y="0"/>
                  </a:moveTo>
                  <a:cubicBezTo>
                    <a:pt x="1152" y="0"/>
                    <a:pt x="693" y="1130"/>
                    <a:pt x="693" y="1130"/>
                  </a:cubicBezTo>
                  <a:cubicBezTo>
                    <a:pt x="693" y="1130"/>
                    <a:pt x="0" y="4061"/>
                    <a:pt x="852" y="4061"/>
                  </a:cubicBezTo>
                  <a:cubicBezTo>
                    <a:pt x="859" y="4061"/>
                    <a:pt x="866" y="4060"/>
                    <a:pt x="873" y="4060"/>
                  </a:cubicBezTo>
                  <a:cubicBezTo>
                    <a:pt x="1773" y="4011"/>
                    <a:pt x="3279" y="1506"/>
                    <a:pt x="1773" y="82"/>
                  </a:cubicBezTo>
                  <a:cubicBezTo>
                    <a:pt x="1712" y="25"/>
                    <a:pt x="1648" y="0"/>
                    <a:pt x="15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5"/>
            <p:cNvSpPr/>
            <p:nvPr/>
          </p:nvSpPr>
          <p:spPr>
            <a:xfrm>
              <a:off x="3954677" y="2442255"/>
              <a:ext cx="360528" cy="502938"/>
            </a:xfrm>
            <a:custGeom>
              <a:avLst/>
              <a:gdLst/>
              <a:ahLst/>
              <a:cxnLst/>
              <a:rect l="l" t="t" r="r" b="b"/>
              <a:pathLst>
                <a:path w="11524" h="16076" extrusionOk="0">
                  <a:moveTo>
                    <a:pt x="3537" y="0"/>
                  </a:moveTo>
                  <a:cubicBezTo>
                    <a:pt x="2518" y="0"/>
                    <a:pt x="1866" y="122"/>
                    <a:pt x="1866" y="122"/>
                  </a:cubicBezTo>
                  <a:cubicBezTo>
                    <a:pt x="360" y="1055"/>
                    <a:pt x="0" y="11220"/>
                    <a:pt x="0" y="11220"/>
                  </a:cubicBezTo>
                  <a:cubicBezTo>
                    <a:pt x="128" y="14344"/>
                    <a:pt x="2324" y="16076"/>
                    <a:pt x="4846" y="16076"/>
                  </a:cubicBezTo>
                  <a:cubicBezTo>
                    <a:pt x="5878" y="16076"/>
                    <a:pt x="6966" y="15785"/>
                    <a:pt x="7988" y="15181"/>
                  </a:cubicBezTo>
                  <a:cubicBezTo>
                    <a:pt x="11524" y="13103"/>
                    <a:pt x="9445" y="1530"/>
                    <a:pt x="9445" y="1530"/>
                  </a:cubicBezTo>
                  <a:cubicBezTo>
                    <a:pt x="7281" y="259"/>
                    <a:pt x="5020" y="0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5"/>
            <p:cNvSpPr/>
            <p:nvPr/>
          </p:nvSpPr>
          <p:spPr>
            <a:xfrm>
              <a:off x="3885005" y="2361571"/>
              <a:ext cx="483447" cy="297958"/>
            </a:xfrm>
            <a:custGeom>
              <a:avLst/>
              <a:gdLst/>
              <a:ahLst/>
              <a:cxnLst/>
              <a:rect l="l" t="t" r="r" b="b"/>
              <a:pathLst>
                <a:path w="15453" h="9524" extrusionOk="0">
                  <a:moveTo>
                    <a:pt x="6810" y="1"/>
                  </a:moveTo>
                  <a:cubicBezTo>
                    <a:pt x="1" y="1277"/>
                    <a:pt x="2669" y="3716"/>
                    <a:pt x="2669" y="3716"/>
                  </a:cubicBezTo>
                  <a:cubicBezTo>
                    <a:pt x="2926" y="3158"/>
                    <a:pt x="3221" y="2943"/>
                    <a:pt x="3525" y="2943"/>
                  </a:cubicBezTo>
                  <a:cubicBezTo>
                    <a:pt x="4557" y="2943"/>
                    <a:pt x="5681" y="5435"/>
                    <a:pt x="5681" y="5435"/>
                  </a:cubicBezTo>
                  <a:lnTo>
                    <a:pt x="4208" y="6564"/>
                  </a:lnTo>
                  <a:cubicBezTo>
                    <a:pt x="6336" y="6417"/>
                    <a:pt x="8300" y="5419"/>
                    <a:pt x="9691" y="3814"/>
                  </a:cubicBezTo>
                  <a:cubicBezTo>
                    <a:pt x="9789" y="6793"/>
                    <a:pt x="11590" y="8398"/>
                    <a:pt x="11590" y="8398"/>
                  </a:cubicBezTo>
                  <a:cubicBezTo>
                    <a:pt x="11590" y="8398"/>
                    <a:pt x="12116" y="9523"/>
                    <a:pt x="12440" y="9523"/>
                  </a:cubicBezTo>
                  <a:cubicBezTo>
                    <a:pt x="12548" y="9523"/>
                    <a:pt x="12633" y="9399"/>
                    <a:pt x="12670" y="9069"/>
                  </a:cubicBezTo>
                  <a:cubicBezTo>
                    <a:pt x="12740" y="8358"/>
                    <a:pt x="13103" y="8193"/>
                    <a:pt x="13423" y="8193"/>
                  </a:cubicBezTo>
                  <a:cubicBezTo>
                    <a:pt x="13701" y="8193"/>
                    <a:pt x="13947" y="8316"/>
                    <a:pt x="13947" y="8316"/>
                  </a:cubicBezTo>
                  <a:cubicBezTo>
                    <a:pt x="13947" y="8316"/>
                    <a:pt x="15453" y="3438"/>
                    <a:pt x="13996" y="2112"/>
                  </a:cubicBezTo>
                  <a:cubicBezTo>
                    <a:pt x="13446" y="1605"/>
                    <a:pt x="12739" y="1340"/>
                    <a:pt x="12021" y="1340"/>
                  </a:cubicBezTo>
                  <a:cubicBezTo>
                    <a:pt x="11650" y="1340"/>
                    <a:pt x="11276" y="1411"/>
                    <a:pt x="10919" y="1556"/>
                  </a:cubicBezTo>
                  <a:cubicBezTo>
                    <a:pt x="10346" y="33"/>
                    <a:pt x="6810" y="1"/>
                    <a:pt x="6810" y="1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5"/>
            <p:cNvSpPr/>
            <p:nvPr/>
          </p:nvSpPr>
          <p:spPr>
            <a:xfrm>
              <a:off x="4052974" y="2806569"/>
              <a:ext cx="62007" cy="14892"/>
            </a:xfrm>
            <a:custGeom>
              <a:avLst/>
              <a:gdLst/>
              <a:ahLst/>
              <a:cxnLst/>
              <a:rect l="l" t="t" r="r" b="b"/>
              <a:pathLst>
                <a:path w="1982" h="476" extrusionOk="0">
                  <a:moveTo>
                    <a:pt x="1883" y="1"/>
                  </a:moveTo>
                  <a:cubicBezTo>
                    <a:pt x="1638" y="214"/>
                    <a:pt x="1327" y="328"/>
                    <a:pt x="999" y="328"/>
                  </a:cubicBezTo>
                  <a:lnTo>
                    <a:pt x="983" y="328"/>
                  </a:lnTo>
                  <a:cubicBezTo>
                    <a:pt x="656" y="328"/>
                    <a:pt x="345" y="214"/>
                    <a:pt x="99" y="17"/>
                  </a:cubicBezTo>
                  <a:lnTo>
                    <a:pt x="1" y="132"/>
                  </a:lnTo>
                  <a:cubicBezTo>
                    <a:pt x="279" y="361"/>
                    <a:pt x="623" y="475"/>
                    <a:pt x="983" y="475"/>
                  </a:cubicBezTo>
                  <a:lnTo>
                    <a:pt x="999" y="475"/>
                  </a:lnTo>
                  <a:cubicBezTo>
                    <a:pt x="1359" y="475"/>
                    <a:pt x="1703" y="345"/>
                    <a:pt x="1981" y="115"/>
                  </a:cubicBezTo>
                  <a:lnTo>
                    <a:pt x="1883" y="1"/>
                  </a:lnTo>
                  <a:close/>
                </a:path>
              </a:pathLst>
            </a:custGeom>
            <a:solidFill>
              <a:srgbClr val="203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5"/>
            <p:cNvSpPr/>
            <p:nvPr/>
          </p:nvSpPr>
          <p:spPr>
            <a:xfrm>
              <a:off x="3987432" y="2660124"/>
              <a:ext cx="72237" cy="13891"/>
            </a:xfrm>
            <a:custGeom>
              <a:avLst/>
              <a:gdLst/>
              <a:ahLst/>
              <a:cxnLst/>
              <a:rect l="l" t="t" r="r" b="b"/>
              <a:pathLst>
                <a:path w="2309" h="444" extrusionOk="0">
                  <a:moveTo>
                    <a:pt x="83" y="0"/>
                  </a:moveTo>
                  <a:lnTo>
                    <a:pt x="1" y="131"/>
                  </a:lnTo>
                  <a:cubicBezTo>
                    <a:pt x="323" y="331"/>
                    <a:pt x="688" y="444"/>
                    <a:pt x="1069" y="444"/>
                  </a:cubicBezTo>
                  <a:cubicBezTo>
                    <a:pt x="1095" y="444"/>
                    <a:pt x="1121" y="443"/>
                    <a:pt x="1146" y="442"/>
                  </a:cubicBezTo>
                  <a:cubicBezTo>
                    <a:pt x="1172" y="443"/>
                    <a:pt x="1198" y="444"/>
                    <a:pt x="1224" y="444"/>
                  </a:cubicBezTo>
                  <a:cubicBezTo>
                    <a:pt x="1605" y="444"/>
                    <a:pt x="1971" y="331"/>
                    <a:pt x="2309" y="131"/>
                  </a:cubicBezTo>
                  <a:lnTo>
                    <a:pt x="2227" y="0"/>
                  </a:lnTo>
                  <a:cubicBezTo>
                    <a:pt x="1891" y="197"/>
                    <a:pt x="1519" y="295"/>
                    <a:pt x="1149" y="295"/>
                  </a:cubicBezTo>
                  <a:cubicBezTo>
                    <a:pt x="778" y="295"/>
                    <a:pt x="410" y="197"/>
                    <a:pt x="83" y="0"/>
                  </a:cubicBezTo>
                  <a:close/>
                </a:path>
              </a:pathLst>
            </a:custGeom>
            <a:solidFill>
              <a:srgbClr val="203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5"/>
            <p:cNvSpPr/>
            <p:nvPr/>
          </p:nvSpPr>
          <p:spPr>
            <a:xfrm>
              <a:off x="4118548" y="2657058"/>
              <a:ext cx="66074" cy="15893"/>
            </a:xfrm>
            <a:custGeom>
              <a:avLst/>
              <a:gdLst/>
              <a:ahLst/>
              <a:cxnLst/>
              <a:rect l="l" t="t" r="r" b="b"/>
              <a:pathLst>
                <a:path w="2112" h="508" extrusionOk="0">
                  <a:moveTo>
                    <a:pt x="115" y="0"/>
                  </a:moveTo>
                  <a:lnTo>
                    <a:pt x="0" y="98"/>
                  </a:lnTo>
                  <a:cubicBezTo>
                    <a:pt x="147" y="278"/>
                    <a:pt x="360" y="409"/>
                    <a:pt x="606" y="459"/>
                  </a:cubicBezTo>
                  <a:cubicBezTo>
                    <a:pt x="737" y="491"/>
                    <a:pt x="884" y="508"/>
                    <a:pt x="1015" y="508"/>
                  </a:cubicBezTo>
                  <a:cubicBezTo>
                    <a:pt x="1408" y="508"/>
                    <a:pt x="1801" y="377"/>
                    <a:pt x="2112" y="148"/>
                  </a:cubicBezTo>
                  <a:lnTo>
                    <a:pt x="2030" y="33"/>
                  </a:lnTo>
                  <a:cubicBezTo>
                    <a:pt x="1724" y="241"/>
                    <a:pt x="1363" y="348"/>
                    <a:pt x="1002" y="348"/>
                  </a:cubicBezTo>
                  <a:cubicBezTo>
                    <a:pt x="880" y="348"/>
                    <a:pt x="758" y="336"/>
                    <a:pt x="638" y="311"/>
                  </a:cubicBezTo>
                  <a:cubicBezTo>
                    <a:pt x="442" y="262"/>
                    <a:pt x="246" y="164"/>
                    <a:pt x="115" y="0"/>
                  </a:cubicBezTo>
                  <a:close/>
                </a:path>
              </a:pathLst>
            </a:custGeom>
            <a:solidFill>
              <a:srgbClr val="203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47"/>
          <p:cNvSpPr txBox="1">
            <a:spLocks noGrp="1"/>
          </p:cNvSpPr>
          <p:nvPr>
            <p:ph type="body" idx="1"/>
          </p:nvPr>
        </p:nvSpPr>
        <p:spPr>
          <a:xfrm>
            <a:off x="600075" y="1798375"/>
            <a:ext cx="7943700" cy="29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"/>
              <a:buChar char="●"/>
            </a:pPr>
            <a:r>
              <a:rPr lang="es" u="sng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Canal de Mindful Science (en español)</a:t>
            </a:r>
            <a:endParaRPr dirty="0">
              <a:solidFill>
                <a:schemeClr val="lt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"/>
              <a:buChar char="●"/>
            </a:pPr>
            <a:r>
              <a:rPr lang="es" u="sng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Intimind, tu app de mindfulness</a:t>
            </a:r>
            <a:endParaRPr dirty="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"/>
              <a:buChar char="●"/>
            </a:pPr>
            <a:r>
              <a:rPr lang="es" u="sng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Curso de mindfulness gratuito (Palouse Mindfulness, en español)</a:t>
            </a:r>
            <a:endParaRPr sz="1300" dirty="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500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Y, por último, si tienen curiosidad por saber (practicar) más, están todos invitados los lunes a las 6:30 de la tarde a meditar durante 20 minutos por Zoom. </a:t>
            </a:r>
            <a:endParaRPr sz="1500" dirty="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9" name="Google Shape;1369;p47"/>
          <p:cNvSpPr txBox="1">
            <a:spLocks noGrp="1"/>
          </p:cNvSpPr>
          <p:nvPr>
            <p:ph type="ctrTitle"/>
          </p:nvPr>
        </p:nvSpPr>
        <p:spPr>
          <a:xfrm>
            <a:off x="1187475" y="69516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/>
              <a:t>Recursos para practicar y conocer más</a:t>
            </a:r>
            <a:endParaRPr sz="2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Yoga and Meditation Center by Slidesgo">
  <a:themeElements>
    <a:clrScheme name="Simple Light">
      <a:dk1>
        <a:srgbClr val="2B243D"/>
      </a:dk1>
      <a:lt1>
        <a:srgbClr val="FFFFFF"/>
      </a:lt1>
      <a:dk2>
        <a:srgbClr val="595959"/>
      </a:dk2>
      <a:lt2>
        <a:srgbClr val="8C5541"/>
      </a:lt2>
      <a:accent1>
        <a:srgbClr val="815CA6"/>
      </a:accent1>
      <a:accent2>
        <a:srgbClr val="F27293"/>
      </a:accent2>
      <a:accent3>
        <a:srgbClr val="9ABBDB"/>
      </a:accent3>
      <a:accent4>
        <a:srgbClr val="F1BBA7"/>
      </a:accent4>
      <a:accent5>
        <a:srgbClr val="F2F6FC"/>
      </a:accent5>
      <a:accent6>
        <a:srgbClr val="3B5288"/>
      </a:accent6>
      <a:hlink>
        <a:srgbClr val="2B24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516</Words>
  <Application>Microsoft Office PowerPoint</Application>
  <PresentationFormat>Presentación en pantalla (16:9)</PresentationFormat>
  <Paragraphs>41</Paragraphs>
  <Slides>10</Slides>
  <Notes>10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Poiret One</vt:lpstr>
      <vt:lpstr>Fira Sans Extra Condensed Medium</vt:lpstr>
      <vt:lpstr>Lato</vt:lpstr>
      <vt:lpstr>Muli</vt:lpstr>
      <vt:lpstr>Overpass Light</vt:lpstr>
      <vt:lpstr>Arial</vt:lpstr>
      <vt:lpstr>Playfair Display</vt:lpstr>
      <vt:lpstr>Fira Sans Condensed Medium</vt:lpstr>
      <vt:lpstr>Coral</vt:lpstr>
      <vt:lpstr>Yoga and Meditation Center by Slidesgo</vt:lpstr>
      <vt:lpstr>Mindfulness para manejar el estrés</vt:lpstr>
      <vt:lpstr>¿Qué es la atención plena o mindfulness?</vt:lpstr>
      <vt:lpstr>Reducción del estrés basada en la atención plena</vt:lpstr>
      <vt:lpstr>El nacimiento del MBSR</vt:lpstr>
      <vt:lpstr>Presentación de PowerPoint</vt:lpstr>
      <vt:lpstr>Ejercicio de respiración</vt:lpstr>
      <vt:lpstr>¿Para qué sirve la atención plena?</vt:lpstr>
      <vt:lpstr>¿Cuáles son los límites de la atención plena?</vt:lpstr>
      <vt:lpstr>Recursos para practicar y conocer más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Mindfulness para manejar el estrés</dc:title>
  <dc:creator>LENOVO</dc:creator>
  <cp:lastModifiedBy>María Tenorio</cp:lastModifiedBy>
  <cp:revision>1</cp:revision>
  <dcterms:modified xsi:type="dcterms:W3CDTF">2022-01-07T22:21:19Z</dcterms:modified>
</cp:coreProperties>
</file>