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8" r:id="rId3"/>
    <p:sldId id="306" r:id="rId4"/>
    <p:sldId id="305" r:id="rId5"/>
    <p:sldId id="259" r:id="rId6"/>
    <p:sldId id="302" r:id="rId7"/>
    <p:sldId id="335" r:id="rId8"/>
    <p:sldId id="337" r:id="rId9"/>
    <p:sldId id="331" r:id="rId10"/>
    <p:sldId id="333" r:id="rId11"/>
    <p:sldId id="332" r:id="rId12"/>
    <p:sldId id="334" r:id="rId13"/>
    <p:sldId id="285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9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8217" y="1149926"/>
            <a:ext cx="2937163" cy="5708073"/>
          </a:xfrm>
          <a:custGeom>
            <a:avLst/>
            <a:gdLst>
              <a:gd name="connsiteX0" fmla="*/ 0 w 2078180"/>
              <a:gd name="connsiteY0" fmla="*/ 0 h 4558146"/>
              <a:gd name="connsiteX1" fmla="*/ 2078180 w 2078180"/>
              <a:gd name="connsiteY1" fmla="*/ 0 h 4558146"/>
              <a:gd name="connsiteX2" fmla="*/ 2078180 w 2078180"/>
              <a:gd name="connsiteY2" fmla="*/ 4558146 h 4558146"/>
              <a:gd name="connsiteX3" fmla="*/ 0 w 2078180"/>
              <a:gd name="connsiteY3" fmla="*/ 45581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0" h="4558146">
                <a:moveTo>
                  <a:pt x="0" y="0"/>
                </a:moveTo>
                <a:lnTo>
                  <a:pt x="2078180" y="0"/>
                </a:lnTo>
                <a:lnTo>
                  <a:pt x="2078180" y="4558146"/>
                </a:lnTo>
                <a:lnTo>
                  <a:pt x="0" y="4558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2078180" cy="4558146"/>
          </a:xfrm>
          <a:custGeom>
            <a:avLst/>
            <a:gdLst>
              <a:gd name="connsiteX0" fmla="*/ 0 w 2078180"/>
              <a:gd name="connsiteY0" fmla="*/ 0 h 4558146"/>
              <a:gd name="connsiteX1" fmla="*/ 2078180 w 2078180"/>
              <a:gd name="connsiteY1" fmla="*/ 0 h 4558146"/>
              <a:gd name="connsiteX2" fmla="*/ 2078180 w 2078180"/>
              <a:gd name="connsiteY2" fmla="*/ 4558146 h 4558146"/>
              <a:gd name="connsiteX3" fmla="*/ 0 w 2078180"/>
              <a:gd name="connsiteY3" fmla="*/ 45581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0" h="4558146">
                <a:moveTo>
                  <a:pt x="0" y="0"/>
                </a:moveTo>
                <a:lnTo>
                  <a:pt x="2078180" y="0"/>
                </a:lnTo>
                <a:lnTo>
                  <a:pt x="2078180" y="4558146"/>
                </a:lnTo>
                <a:lnTo>
                  <a:pt x="0" y="4558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8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3131128"/>
          </a:xfrm>
          <a:custGeom>
            <a:avLst/>
            <a:gdLst>
              <a:gd name="connsiteX0" fmla="*/ 0 w 12192000"/>
              <a:gd name="connsiteY0" fmla="*/ 0 h 3131128"/>
              <a:gd name="connsiteX1" fmla="*/ 12192000 w 12192000"/>
              <a:gd name="connsiteY1" fmla="*/ 0 h 3131128"/>
              <a:gd name="connsiteX2" fmla="*/ 12192000 w 12192000"/>
              <a:gd name="connsiteY2" fmla="*/ 3131128 h 3131128"/>
              <a:gd name="connsiteX3" fmla="*/ 0 w 12192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31128">
                <a:moveTo>
                  <a:pt x="0" y="0"/>
                </a:moveTo>
                <a:lnTo>
                  <a:pt x="12192000" y="0"/>
                </a:lnTo>
                <a:lnTo>
                  <a:pt x="12192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8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955519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92983" y="3960038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955519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830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762536" y="0"/>
            <a:ext cx="2502191" cy="6220692"/>
          </a:xfrm>
          <a:custGeom>
            <a:avLst/>
            <a:gdLst>
              <a:gd name="connsiteX0" fmla="*/ 0 w 2502191"/>
              <a:gd name="connsiteY0" fmla="*/ 0 h 6220692"/>
              <a:gd name="connsiteX1" fmla="*/ 2502191 w 2502191"/>
              <a:gd name="connsiteY1" fmla="*/ 0 h 6220692"/>
              <a:gd name="connsiteX2" fmla="*/ 2502191 w 2502191"/>
              <a:gd name="connsiteY2" fmla="*/ 6220692 h 6220692"/>
              <a:gd name="connsiteX3" fmla="*/ 0 w 2502191"/>
              <a:gd name="connsiteY3" fmla="*/ 6220692 h 62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6220692">
                <a:moveTo>
                  <a:pt x="0" y="0"/>
                </a:moveTo>
                <a:lnTo>
                  <a:pt x="2502191" y="0"/>
                </a:lnTo>
                <a:lnTo>
                  <a:pt x="2502191" y="6220692"/>
                </a:lnTo>
                <a:lnTo>
                  <a:pt x="0" y="62206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2502191" cy="6220692"/>
          </a:xfrm>
          <a:custGeom>
            <a:avLst/>
            <a:gdLst>
              <a:gd name="connsiteX0" fmla="*/ 0 w 2502191"/>
              <a:gd name="connsiteY0" fmla="*/ 0 h 6220692"/>
              <a:gd name="connsiteX1" fmla="*/ 2502191 w 2502191"/>
              <a:gd name="connsiteY1" fmla="*/ 0 h 6220692"/>
              <a:gd name="connsiteX2" fmla="*/ 2502191 w 2502191"/>
              <a:gd name="connsiteY2" fmla="*/ 6220692 h 6220692"/>
              <a:gd name="connsiteX3" fmla="*/ 0 w 2502191"/>
              <a:gd name="connsiteY3" fmla="*/ 6220692 h 62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6220692">
                <a:moveTo>
                  <a:pt x="0" y="0"/>
                </a:moveTo>
                <a:lnTo>
                  <a:pt x="2502191" y="0"/>
                </a:lnTo>
                <a:lnTo>
                  <a:pt x="2502191" y="6220692"/>
                </a:lnTo>
                <a:lnTo>
                  <a:pt x="0" y="62206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92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131128"/>
          </a:xfrm>
          <a:custGeom>
            <a:avLst/>
            <a:gdLst>
              <a:gd name="connsiteX0" fmla="*/ 0 w 6096000"/>
              <a:gd name="connsiteY0" fmla="*/ 0 h 3131128"/>
              <a:gd name="connsiteX1" fmla="*/ 6096000 w 6096000"/>
              <a:gd name="connsiteY1" fmla="*/ 0 h 3131128"/>
              <a:gd name="connsiteX2" fmla="*/ 6096000 w 6096000"/>
              <a:gd name="connsiteY2" fmla="*/ 3131128 h 3131128"/>
              <a:gd name="connsiteX3" fmla="*/ 0 w 6096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131128">
                <a:moveTo>
                  <a:pt x="0" y="0"/>
                </a:moveTo>
                <a:lnTo>
                  <a:pt x="6096000" y="0"/>
                </a:lnTo>
                <a:lnTo>
                  <a:pt x="6096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3241964"/>
            <a:ext cx="6096000" cy="3616036"/>
          </a:xfrm>
          <a:custGeom>
            <a:avLst/>
            <a:gdLst>
              <a:gd name="connsiteX0" fmla="*/ 0 w 6096000"/>
              <a:gd name="connsiteY0" fmla="*/ 0 h 3616036"/>
              <a:gd name="connsiteX1" fmla="*/ 6096000 w 6096000"/>
              <a:gd name="connsiteY1" fmla="*/ 0 h 3616036"/>
              <a:gd name="connsiteX2" fmla="*/ 6096000 w 6096000"/>
              <a:gd name="connsiteY2" fmla="*/ 3616036 h 3616036"/>
              <a:gd name="connsiteX3" fmla="*/ 0 w 6096000"/>
              <a:gd name="connsiteY3" fmla="*/ 3616036 h 36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616036">
                <a:moveTo>
                  <a:pt x="0" y="0"/>
                </a:moveTo>
                <a:lnTo>
                  <a:pt x="6096000" y="0"/>
                </a:lnTo>
                <a:lnTo>
                  <a:pt x="6096000" y="3616036"/>
                </a:lnTo>
                <a:lnTo>
                  <a:pt x="0" y="3616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50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25071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762535" y="3950770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62536" y="775855"/>
            <a:ext cx="2502191" cy="2907230"/>
          </a:xfrm>
          <a:custGeom>
            <a:avLst/>
            <a:gdLst>
              <a:gd name="connsiteX0" fmla="*/ 0 w 2502191"/>
              <a:gd name="connsiteY0" fmla="*/ 0 h 2907230"/>
              <a:gd name="connsiteX1" fmla="*/ 2502191 w 2502191"/>
              <a:gd name="connsiteY1" fmla="*/ 0 h 2907230"/>
              <a:gd name="connsiteX2" fmla="*/ 2502191 w 2502191"/>
              <a:gd name="connsiteY2" fmla="*/ 2907230 h 2907230"/>
              <a:gd name="connsiteX3" fmla="*/ 0 w 2502191"/>
              <a:gd name="connsiteY3" fmla="*/ 2907230 h 29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191" h="2907230">
                <a:moveTo>
                  <a:pt x="0" y="0"/>
                </a:moveTo>
                <a:lnTo>
                  <a:pt x="2502191" y="0"/>
                </a:lnTo>
                <a:lnTo>
                  <a:pt x="2502191" y="2907230"/>
                </a:lnTo>
                <a:lnTo>
                  <a:pt x="0" y="2907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955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34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2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8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10491" y="1149927"/>
            <a:ext cx="7673775" cy="2279073"/>
          </a:xfrm>
          <a:custGeom>
            <a:avLst/>
            <a:gdLst>
              <a:gd name="connsiteX0" fmla="*/ 0 w 7673775"/>
              <a:gd name="connsiteY0" fmla="*/ 0 h 2279073"/>
              <a:gd name="connsiteX1" fmla="*/ 7673775 w 7673775"/>
              <a:gd name="connsiteY1" fmla="*/ 0 h 2279073"/>
              <a:gd name="connsiteX2" fmla="*/ 7673775 w 7673775"/>
              <a:gd name="connsiteY2" fmla="*/ 2279073 h 2279073"/>
              <a:gd name="connsiteX3" fmla="*/ 0 w 7673775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3775" h="2279073">
                <a:moveTo>
                  <a:pt x="0" y="0"/>
                </a:moveTo>
                <a:lnTo>
                  <a:pt x="7673775" y="0"/>
                </a:lnTo>
                <a:lnTo>
                  <a:pt x="7673775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750500" y="1149927"/>
            <a:ext cx="2631009" cy="2279073"/>
          </a:xfrm>
          <a:custGeom>
            <a:avLst/>
            <a:gdLst>
              <a:gd name="connsiteX0" fmla="*/ 0 w 2631009"/>
              <a:gd name="connsiteY0" fmla="*/ 0 h 2279073"/>
              <a:gd name="connsiteX1" fmla="*/ 2631009 w 2631009"/>
              <a:gd name="connsiteY1" fmla="*/ 0 h 2279073"/>
              <a:gd name="connsiteX2" fmla="*/ 2631009 w 2631009"/>
              <a:gd name="connsiteY2" fmla="*/ 2279073 h 2279073"/>
              <a:gd name="connsiteX3" fmla="*/ 0 w 2631009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009" h="2279073">
                <a:moveTo>
                  <a:pt x="0" y="0"/>
                </a:moveTo>
                <a:lnTo>
                  <a:pt x="2631009" y="0"/>
                </a:lnTo>
                <a:lnTo>
                  <a:pt x="2631009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190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94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42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0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21974-4ADB-468F-94B5-89D631F82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7944" y="2041743"/>
            <a:ext cx="2425853" cy="2310683"/>
          </a:xfrm>
          <a:custGeom>
            <a:avLst/>
            <a:gdLst>
              <a:gd name="connsiteX0" fmla="*/ 0 w 2425853"/>
              <a:gd name="connsiteY0" fmla="*/ 0 h 2310683"/>
              <a:gd name="connsiteX1" fmla="*/ 2425853 w 2425853"/>
              <a:gd name="connsiteY1" fmla="*/ 0 h 2310683"/>
              <a:gd name="connsiteX2" fmla="*/ 2425853 w 2425853"/>
              <a:gd name="connsiteY2" fmla="*/ 2310683 h 2310683"/>
              <a:gd name="connsiteX3" fmla="*/ 0 w 2425853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3" h="2310683">
                <a:moveTo>
                  <a:pt x="0" y="0"/>
                </a:moveTo>
                <a:lnTo>
                  <a:pt x="2425853" y="0"/>
                </a:lnTo>
                <a:lnTo>
                  <a:pt x="2425853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0C8709-BED0-494C-8BA9-560F58E827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3074" y="2041743"/>
            <a:ext cx="2425853" cy="2310683"/>
          </a:xfrm>
          <a:custGeom>
            <a:avLst/>
            <a:gdLst>
              <a:gd name="connsiteX0" fmla="*/ 0 w 2425853"/>
              <a:gd name="connsiteY0" fmla="*/ 0 h 2310683"/>
              <a:gd name="connsiteX1" fmla="*/ 2425853 w 2425853"/>
              <a:gd name="connsiteY1" fmla="*/ 0 h 2310683"/>
              <a:gd name="connsiteX2" fmla="*/ 2425853 w 2425853"/>
              <a:gd name="connsiteY2" fmla="*/ 2310683 h 2310683"/>
              <a:gd name="connsiteX3" fmla="*/ 0 w 2425853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3" h="2310683">
                <a:moveTo>
                  <a:pt x="0" y="0"/>
                </a:moveTo>
                <a:lnTo>
                  <a:pt x="2425853" y="0"/>
                </a:lnTo>
                <a:lnTo>
                  <a:pt x="2425853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7C1A41-3AC4-4359-8362-8DFC9459AC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8204" y="2041743"/>
            <a:ext cx="2425852" cy="2310683"/>
          </a:xfrm>
          <a:custGeom>
            <a:avLst/>
            <a:gdLst>
              <a:gd name="connsiteX0" fmla="*/ 0 w 2425852"/>
              <a:gd name="connsiteY0" fmla="*/ 0 h 2310683"/>
              <a:gd name="connsiteX1" fmla="*/ 2425852 w 2425852"/>
              <a:gd name="connsiteY1" fmla="*/ 0 h 2310683"/>
              <a:gd name="connsiteX2" fmla="*/ 2425852 w 2425852"/>
              <a:gd name="connsiteY2" fmla="*/ 2310683 h 2310683"/>
              <a:gd name="connsiteX3" fmla="*/ 0 w 2425852"/>
              <a:gd name="connsiteY3" fmla="*/ 2310683 h 23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852" h="2310683">
                <a:moveTo>
                  <a:pt x="0" y="0"/>
                </a:moveTo>
                <a:lnTo>
                  <a:pt x="2425852" y="0"/>
                </a:lnTo>
                <a:lnTo>
                  <a:pt x="2425852" y="2310683"/>
                </a:lnTo>
                <a:lnTo>
                  <a:pt x="0" y="2310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054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CD7DA3-83B1-496E-AD0B-49F87F672F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566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0C83EF-81ED-4491-B1E9-5855E5860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5400" y="576775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C4476F-5CBB-42BC-A5E5-8E75168F60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8235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E9CD42-9080-4E3F-8042-7C13729412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1069" y="576774"/>
            <a:ext cx="2458365" cy="2560320"/>
          </a:xfrm>
          <a:custGeom>
            <a:avLst/>
            <a:gdLst>
              <a:gd name="connsiteX0" fmla="*/ 0 w 2458365"/>
              <a:gd name="connsiteY0" fmla="*/ 0 h 2560320"/>
              <a:gd name="connsiteX1" fmla="*/ 2458365 w 2458365"/>
              <a:gd name="connsiteY1" fmla="*/ 0 h 2560320"/>
              <a:gd name="connsiteX2" fmla="*/ 2458365 w 2458365"/>
              <a:gd name="connsiteY2" fmla="*/ 2560320 h 2560320"/>
              <a:gd name="connsiteX3" fmla="*/ 0 w 2458365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365" h="2560320">
                <a:moveTo>
                  <a:pt x="0" y="0"/>
                </a:moveTo>
                <a:lnTo>
                  <a:pt x="2458365" y="0"/>
                </a:lnTo>
                <a:lnTo>
                  <a:pt x="2458365" y="2560320"/>
                </a:lnTo>
                <a:lnTo>
                  <a:pt x="0" y="256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314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4BDE-0944-4A47-A4A2-0D6FEBB62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DCF1E-D489-4A8D-B6DD-9AB2EA086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7A65-22C2-4144-999A-085C18CD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654F-4C42-464D-835D-BC0930FEB69A}" type="datetimeFigureOut">
              <a:rPr lang="id-ID" smtClean="0"/>
              <a:t>08/06/2022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D606-5D24-4C80-8438-195BAD20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B0F8-8D97-450D-8C23-F15F4AAD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EDD5-A54D-4755-91B7-27E2DD623AF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177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625E90-07A1-4B37-B72C-6546D6687A65}"/>
              </a:ext>
            </a:extLst>
          </p:cNvPr>
          <p:cNvSpPr txBox="1"/>
          <p:nvPr userDrawn="1"/>
        </p:nvSpPr>
        <p:spPr>
          <a:xfrm>
            <a:off x="-1173707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3308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F35E-628C-4108-9B87-19064D569961}" type="datetimeFigureOut">
              <a:rPr lang="es-ES" smtClean="0"/>
              <a:pPr/>
              <a:t>08/06/2022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C541-58B9-4607-9A15-C1D2FC457AA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26256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6072" y="1149927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16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518792" y="845126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964800" y="4343523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528741" y="3674713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964800" y="1513937"/>
            <a:ext cx="2255070" cy="2514475"/>
          </a:xfrm>
          <a:custGeom>
            <a:avLst/>
            <a:gdLst>
              <a:gd name="connsiteX0" fmla="*/ 0 w 2255070"/>
              <a:gd name="connsiteY0" fmla="*/ 0 h 2514475"/>
              <a:gd name="connsiteX1" fmla="*/ 2255070 w 2255070"/>
              <a:gd name="connsiteY1" fmla="*/ 0 h 2514475"/>
              <a:gd name="connsiteX2" fmla="*/ 2255070 w 2255070"/>
              <a:gd name="connsiteY2" fmla="*/ 2514475 h 2514475"/>
              <a:gd name="connsiteX3" fmla="*/ 0 w 2255070"/>
              <a:gd name="connsiteY3" fmla="*/ 2514475 h 2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070" h="2514475">
                <a:moveTo>
                  <a:pt x="0" y="0"/>
                </a:moveTo>
                <a:lnTo>
                  <a:pt x="2255070" y="0"/>
                </a:lnTo>
                <a:lnTo>
                  <a:pt x="2255070" y="2514475"/>
                </a:lnTo>
                <a:lnTo>
                  <a:pt x="0" y="251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23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10490" y="3851564"/>
            <a:ext cx="7807036" cy="2279073"/>
          </a:xfrm>
          <a:custGeom>
            <a:avLst/>
            <a:gdLst>
              <a:gd name="connsiteX0" fmla="*/ 0 w 7807036"/>
              <a:gd name="connsiteY0" fmla="*/ 0 h 2279073"/>
              <a:gd name="connsiteX1" fmla="*/ 7807036 w 7807036"/>
              <a:gd name="connsiteY1" fmla="*/ 0 h 2279073"/>
              <a:gd name="connsiteX2" fmla="*/ 7807036 w 7807036"/>
              <a:gd name="connsiteY2" fmla="*/ 2279073 h 2279073"/>
              <a:gd name="connsiteX3" fmla="*/ 0 w 7807036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7036" h="2279073">
                <a:moveTo>
                  <a:pt x="0" y="0"/>
                </a:moveTo>
                <a:lnTo>
                  <a:pt x="7807036" y="0"/>
                </a:lnTo>
                <a:lnTo>
                  <a:pt x="7807036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750500" y="3851564"/>
            <a:ext cx="2631009" cy="2279073"/>
          </a:xfrm>
          <a:custGeom>
            <a:avLst/>
            <a:gdLst>
              <a:gd name="connsiteX0" fmla="*/ 0 w 2631009"/>
              <a:gd name="connsiteY0" fmla="*/ 0 h 2279073"/>
              <a:gd name="connsiteX1" fmla="*/ 2631009 w 2631009"/>
              <a:gd name="connsiteY1" fmla="*/ 0 h 2279073"/>
              <a:gd name="connsiteX2" fmla="*/ 2631009 w 2631009"/>
              <a:gd name="connsiteY2" fmla="*/ 2279073 h 2279073"/>
              <a:gd name="connsiteX3" fmla="*/ 0 w 2631009"/>
              <a:gd name="connsiteY3" fmla="*/ 2279073 h 227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009" h="2279073">
                <a:moveTo>
                  <a:pt x="0" y="0"/>
                </a:moveTo>
                <a:lnTo>
                  <a:pt x="2631009" y="0"/>
                </a:lnTo>
                <a:lnTo>
                  <a:pt x="2631009" y="2279073"/>
                </a:lnTo>
                <a:lnTo>
                  <a:pt x="0" y="2279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39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74327" y="0"/>
            <a:ext cx="5209309" cy="5708073"/>
          </a:xfrm>
          <a:custGeom>
            <a:avLst/>
            <a:gdLst>
              <a:gd name="connsiteX0" fmla="*/ 0 w 5209309"/>
              <a:gd name="connsiteY0" fmla="*/ 0 h 5708073"/>
              <a:gd name="connsiteX1" fmla="*/ 5209309 w 5209309"/>
              <a:gd name="connsiteY1" fmla="*/ 0 h 5708073"/>
              <a:gd name="connsiteX2" fmla="*/ 5209309 w 5209309"/>
              <a:gd name="connsiteY2" fmla="*/ 5708073 h 5708073"/>
              <a:gd name="connsiteX3" fmla="*/ 0 w 5209309"/>
              <a:gd name="connsiteY3" fmla="*/ 5708073 h 570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309" h="5708073">
                <a:moveTo>
                  <a:pt x="0" y="0"/>
                </a:moveTo>
                <a:lnTo>
                  <a:pt x="5209309" y="0"/>
                </a:lnTo>
                <a:lnTo>
                  <a:pt x="5209309" y="5708073"/>
                </a:lnTo>
                <a:lnTo>
                  <a:pt x="0" y="57080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75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3726872"/>
            <a:ext cx="12192000" cy="3131128"/>
          </a:xfrm>
          <a:custGeom>
            <a:avLst/>
            <a:gdLst>
              <a:gd name="connsiteX0" fmla="*/ 0 w 12192000"/>
              <a:gd name="connsiteY0" fmla="*/ 0 h 3131128"/>
              <a:gd name="connsiteX1" fmla="*/ 12192000 w 12192000"/>
              <a:gd name="connsiteY1" fmla="*/ 0 h 3131128"/>
              <a:gd name="connsiteX2" fmla="*/ 12192000 w 12192000"/>
              <a:gd name="connsiteY2" fmla="*/ 3131128 h 3131128"/>
              <a:gd name="connsiteX3" fmla="*/ 0 w 12192000"/>
              <a:gd name="connsiteY3" fmla="*/ 3131128 h 313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31128">
                <a:moveTo>
                  <a:pt x="0" y="0"/>
                </a:moveTo>
                <a:lnTo>
                  <a:pt x="12192000" y="0"/>
                </a:lnTo>
                <a:lnTo>
                  <a:pt x="12192000" y="3131128"/>
                </a:lnTo>
                <a:lnTo>
                  <a:pt x="0" y="31311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73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72374" y="727363"/>
            <a:ext cx="7515663" cy="6130637"/>
          </a:xfrm>
          <a:custGeom>
            <a:avLst/>
            <a:gdLst>
              <a:gd name="connsiteX0" fmla="*/ 0 w 7515663"/>
              <a:gd name="connsiteY0" fmla="*/ 0 h 6130637"/>
              <a:gd name="connsiteX1" fmla="*/ 7515663 w 7515663"/>
              <a:gd name="connsiteY1" fmla="*/ 0 h 6130637"/>
              <a:gd name="connsiteX2" fmla="*/ 7515663 w 7515663"/>
              <a:gd name="connsiteY2" fmla="*/ 6130637 h 6130637"/>
              <a:gd name="connsiteX3" fmla="*/ 0 w 7515663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663" h="6130637">
                <a:moveTo>
                  <a:pt x="0" y="0"/>
                </a:moveTo>
                <a:lnTo>
                  <a:pt x="7515663" y="0"/>
                </a:lnTo>
                <a:lnTo>
                  <a:pt x="7515663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9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240981" y="13252"/>
            <a:ext cx="2951019" cy="6130637"/>
          </a:xfrm>
          <a:custGeom>
            <a:avLst/>
            <a:gdLst>
              <a:gd name="connsiteX0" fmla="*/ 0 w 2951019"/>
              <a:gd name="connsiteY0" fmla="*/ 0 h 6130637"/>
              <a:gd name="connsiteX1" fmla="*/ 2951019 w 2951019"/>
              <a:gd name="connsiteY1" fmla="*/ 0 h 6130637"/>
              <a:gd name="connsiteX2" fmla="*/ 2951019 w 2951019"/>
              <a:gd name="connsiteY2" fmla="*/ 6130637 h 6130637"/>
              <a:gd name="connsiteX3" fmla="*/ 0 w 2951019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019" h="6130637">
                <a:moveTo>
                  <a:pt x="0" y="0"/>
                </a:moveTo>
                <a:lnTo>
                  <a:pt x="2951019" y="0"/>
                </a:lnTo>
                <a:lnTo>
                  <a:pt x="2951019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971308" y="727363"/>
            <a:ext cx="2951019" cy="6130637"/>
          </a:xfrm>
          <a:custGeom>
            <a:avLst/>
            <a:gdLst>
              <a:gd name="connsiteX0" fmla="*/ 0 w 2951019"/>
              <a:gd name="connsiteY0" fmla="*/ 0 h 6130637"/>
              <a:gd name="connsiteX1" fmla="*/ 2951019 w 2951019"/>
              <a:gd name="connsiteY1" fmla="*/ 0 h 6130637"/>
              <a:gd name="connsiteX2" fmla="*/ 2951019 w 2951019"/>
              <a:gd name="connsiteY2" fmla="*/ 6130637 h 6130637"/>
              <a:gd name="connsiteX3" fmla="*/ 0 w 2951019"/>
              <a:gd name="connsiteY3" fmla="*/ 6130637 h 613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1019" h="6130637">
                <a:moveTo>
                  <a:pt x="0" y="0"/>
                </a:moveTo>
                <a:lnTo>
                  <a:pt x="2951019" y="0"/>
                </a:lnTo>
                <a:lnTo>
                  <a:pt x="2951019" y="6130637"/>
                </a:lnTo>
                <a:lnTo>
                  <a:pt x="0" y="6130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250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9B1DD-FF25-42F5-BF36-ED2D02BC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CC4B-AD54-419A-A542-50630F3CB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28D6-B999-4BE6-A9B4-A21D0C9F6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A25A-0556-4E29-A9C9-3D59C82B1CE9}" type="datetimeFigureOut">
              <a:rPr lang="id-ID" smtClean="0"/>
              <a:t>08/06/2022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871F-CC84-4B4E-8ECE-00B21A38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7883-39A0-4511-A317-98E04A5B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5042-DA42-4A2F-94A3-6070CF3AF0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0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60" r:id="rId23"/>
    <p:sldLayoutId id="2147483661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106" y="3426771"/>
            <a:ext cx="2732779" cy="2053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0"/>
            <a:ext cx="3851587" cy="288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98" y="3664407"/>
            <a:ext cx="265856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98" y="1916832"/>
            <a:ext cx="2924115" cy="1646231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 bwMode="auto">
          <a:xfrm rot="10800000">
            <a:off x="-17843" y="5157192"/>
            <a:ext cx="12192000" cy="198884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3431704" y="5733256"/>
            <a:ext cx="8119918" cy="10785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SV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Bienvenidos!!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70" y="16757"/>
            <a:ext cx="3166630" cy="2105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4" y="2587419"/>
            <a:ext cx="4290816" cy="2852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26" y="2105472"/>
            <a:ext cx="2544554" cy="190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2" y="2587419"/>
            <a:ext cx="2852936" cy="2852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4"/>
            <a:ext cx="3431704" cy="2573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1" y="0"/>
            <a:ext cx="1797468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655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35560" y="116632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57288" y="1994587"/>
            <a:ext cx="11077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7200" dirty="0">
                <a:solidFill>
                  <a:srgbClr val="0070C0"/>
                </a:solidFill>
                <a:latin typeface="Papyrus" panose="03070502060502030205" pitchFamily="66" charset="0"/>
              </a:rPr>
              <a:t>“ Tus actos son tus monumentos”</a:t>
            </a:r>
          </a:p>
          <a:p>
            <a:r>
              <a:rPr lang="es-SV" sz="7200" dirty="0">
                <a:solidFill>
                  <a:srgbClr val="0070C0"/>
                </a:solidFill>
                <a:latin typeface="orange juice" panose="02000000000000000000" pitchFamily="2" charset="0"/>
              </a:rPr>
              <a:t>						</a:t>
            </a:r>
            <a:r>
              <a:rPr lang="es-SV" sz="4800" dirty="0">
                <a:solidFill>
                  <a:srgbClr val="0070C0"/>
                </a:solidFill>
                <a:latin typeface="orange juice" panose="02000000000000000000" pitchFamily="2" charset="0"/>
              </a:rPr>
              <a:t> </a:t>
            </a:r>
            <a:r>
              <a:rPr lang="es-SV" sz="2400" dirty="0">
                <a:solidFill>
                  <a:srgbClr val="0070C0"/>
                </a:solidFill>
                <a:latin typeface="orange juice" panose="02000000000000000000" pitchFamily="2" charset="0"/>
              </a:rPr>
              <a:t>Inscripción  en una tumba egipcia.</a:t>
            </a:r>
          </a:p>
        </p:txBody>
      </p:sp>
    </p:spTree>
    <p:extLst>
      <p:ext uri="{BB962C8B-B14F-4D97-AF65-F5344CB8AC3E}">
        <p14:creationId xmlns:p14="http://schemas.microsoft.com/office/powerpoint/2010/main" val="310309570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35560" y="116632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4"/>
          <p:cNvSpPr txBox="1"/>
          <p:nvPr/>
        </p:nvSpPr>
        <p:spPr>
          <a:xfrm>
            <a:off x="1703512" y="1651788"/>
            <a:ext cx="9649072" cy="42143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kern="1200" dirty="0">
                <a:solidFill>
                  <a:srgbClr val="0070C0"/>
                </a:solidFill>
                <a:latin typeface="Rage Italic" panose="03070502040507070304" pitchFamily="66" charset="0"/>
              </a:rPr>
              <a:t>“Solos podemos hacer tan poco; juntos podemos hacer tanto”</a:t>
            </a:r>
          </a:p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4400" kern="1200" dirty="0">
                <a:solidFill>
                  <a:srgbClr val="0070C0"/>
                </a:solidFill>
                <a:latin typeface="orange juice" panose="02000000000000000000" pitchFamily="2" charset="0"/>
              </a:rPr>
              <a:t>Helen </a:t>
            </a:r>
            <a:r>
              <a:rPr lang="es-SV" sz="4400" kern="1200" dirty="0" err="1">
                <a:solidFill>
                  <a:srgbClr val="0070C0"/>
                </a:solidFill>
                <a:latin typeface="orange juice" panose="02000000000000000000" pitchFamily="2" charset="0"/>
              </a:rPr>
              <a:t>Keller</a:t>
            </a:r>
            <a:endParaRPr lang="es-SV" sz="4400" kern="1200" dirty="0">
              <a:solidFill>
                <a:srgbClr val="0070C0"/>
              </a:solidFill>
              <a:latin typeface="orange ju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E654B-14A9-47D8-9DE7-D8BC052B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85725"/>
            <a:ext cx="5715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53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3FB2D9C-9A42-4997-99B8-5AC9E7D5F5BB}"/>
              </a:ext>
            </a:extLst>
          </p:cNvPr>
          <p:cNvSpPr/>
          <p:nvPr/>
        </p:nvSpPr>
        <p:spPr>
          <a:xfrm>
            <a:off x="4103561" y="1093661"/>
            <a:ext cx="3984879" cy="39848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2648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</a:rPr>
              <a:t>DIRECCIÓN ESTUDIANTIL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3047275" y="2627518"/>
            <a:ext cx="6011187" cy="1107996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/>
            <a:r>
              <a:rPr lang="en-US" sz="7200" b="1" spc="-150">
                <a:solidFill>
                  <a:srgbClr val="002060"/>
                </a:solidFill>
                <a:latin typeface="Freestyle Script"/>
              </a:rPr>
              <a:t>THANKS</a:t>
            </a:r>
            <a:endParaRPr lang="es-ES" sz="7200">
              <a:latin typeface="Freestyle Scrip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226FB5-7A96-4B0B-A9AB-7AF4B50FA815}"/>
              </a:ext>
            </a:extLst>
          </p:cNvPr>
          <p:cNvCxnSpPr/>
          <p:nvPr/>
        </p:nvCxnSpPr>
        <p:spPr>
          <a:xfrm flipH="1">
            <a:off x="869984" y="3105149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0CA3EB-20E8-4BDE-BD32-92F2AE31573B}"/>
              </a:ext>
            </a:extLst>
          </p:cNvPr>
          <p:cNvCxnSpPr/>
          <p:nvPr/>
        </p:nvCxnSpPr>
        <p:spPr>
          <a:xfrm flipH="1">
            <a:off x="8874091" y="3105149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4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0277"/>
            <a:ext cx="4521038" cy="6028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9976" y="170080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SV" sz="4400" b="1" dirty="0">
                <a:solidFill>
                  <a:srgbClr val="002060"/>
                </a:solidFill>
                <a:latin typeface="French Script MT" panose="03020402040607040605" pitchFamily="66" charset="0"/>
              </a:rPr>
              <a:t>“E</a:t>
            </a:r>
            <a:r>
              <a:rPr lang="es-SV" sz="4800" b="1" dirty="0">
                <a:solidFill>
                  <a:srgbClr val="002060"/>
                </a:solidFill>
                <a:latin typeface="French Script MT" panose="03020402040607040605" pitchFamily="66" charset="0"/>
              </a:rPr>
              <a:t>n lo que piensas, te conviertes; lo que sientes, lo atraes; lo que imaginas, lo crees” </a:t>
            </a:r>
            <a:r>
              <a:rPr lang="es-SV" sz="2400" b="1" dirty="0">
                <a:solidFill>
                  <a:srgbClr val="002060"/>
                </a:solidFill>
                <a:latin typeface="Atlantic Bentley" pitchFamily="2" charset="0"/>
              </a:rPr>
              <a:t>B</a:t>
            </a:r>
            <a:r>
              <a:rPr lang="es-SV" sz="2400" b="1" dirty="0">
                <a:solidFill>
                  <a:srgbClr val="002060"/>
                </a:solidFill>
                <a:latin typeface="I Love Christmas" pitchFamily="2" charset="0"/>
              </a:rPr>
              <a:t>UDA</a:t>
            </a:r>
            <a:endParaRPr lang="es-SV" sz="4800" b="1" i="0" dirty="0">
              <a:solidFill>
                <a:srgbClr val="002060"/>
              </a:solidFill>
              <a:effectLst/>
              <a:latin typeface="I Love Christm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ChangeAspect="1"/>
          </p:cNvSpPr>
          <p:nvPr/>
        </p:nvSpPr>
        <p:spPr bwMode="auto">
          <a:xfrm flipV="1">
            <a:off x="6312024" y="5098096"/>
            <a:ext cx="5577324" cy="1739380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6423332" y="5390927"/>
            <a:ext cx="5361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 repetición es la perfección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4" y="476672"/>
            <a:ext cx="9050213" cy="44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369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609599" y="651164"/>
            <a:ext cx="3131128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740727" y="651164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7200001" y="2964627"/>
            <a:ext cx="4994896" cy="1846659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s-ES_tradnl" sz="2000" dirty="0">
                <a:ea typeface="+mn-lt"/>
                <a:cs typeface="+mn-lt"/>
              </a:rPr>
              <a:t>Te invitamos a que vivas una experiencia única en nuestra universidad, donde puedas desarrollar todas tus capacidades. Recuerda que es importante lograr un equilibrio entre los estudios, las actividades extracurriculares y tu salud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2648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7200721" y="1962952"/>
            <a:ext cx="5953678" cy="5539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id-ID" sz="36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VIDA ESTUDIANTIL</a:t>
            </a:r>
          </a:p>
        </p:txBody>
      </p:sp>
      <p:pic>
        <p:nvPicPr>
          <p:cNvPr id="2" name="Imagen 6" descr="Imagen que contiene botella, firmar, blanco, rojo&#10;&#10;Descripción generada con confianza muy alta">
            <a:extLst>
              <a:ext uri="{FF2B5EF4-FFF2-40B4-BE49-F238E27FC236}">
                <a16:creationId xmlns:a16="http://schemas.microsoft.com/office/drawing/2014/main" id="{C4B1D37D-0000-4F98-8622-86817029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4" y="1546914"/>
            <a:ext cx="4756030" cy="36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171562" y="3618342"/>
            <a:ext cx="4036196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POLITICAS PARA EL EXAMEN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31705" y="3490243"/>
            <a:ext cx="19590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008988" y="4026225"/>
            <a:ext cx="3873637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REGISTRO ACADÉMICO</a:t>
            </a:r>
            <a:r>
              <a:rPr lang="en-US" sz="14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id-ID" sz="1400" dirty="0"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905786" y="1711002"/>
            <a:ext cx="5953678" cy="5539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id-ID" sz="36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GUIA ESTUDIANTIL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pic>
        <p:nvPicPr>
          <p:cNvPr id="2" name="Imagen 5" descr="Imagen que contiene computadora&#10;&#10;Descripción generada con confianza muy alta">
            <a:extLst>
              <a:ext uri="{FF2B5EF4-FFF2-40B4-BE49-F238E27FC236}">
                <a16:creationId xmlns:a16="http://schemas.microsoft.com/office/drawing/2014/main" id="{94609954-329A-48A2-8BAC-8A62EC41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9" y="1591090"/>
            <a:ext cx="4511614" cy="43515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034918-A26A-470E-9B51-E7E4149FA53D}"/>
              </a:ext>
            </a:extLst>
          </p:cNvPr>
          <p:cNvSpPr txBox="1"/>
          <p:nvPr/>
        </p:nvSpPr>
        <p:spPr>
          <a:xfrm>
            <a:off x="6614031" y="2511279"/>
            <a:ext cx="55180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101010"/>
                </a:solidFill>
              </a:rPr>
              <a:t>La guía estudiantil es un documento donde se recopila la información más importante sobre la vida estudiantil ESEN</a:t>
            </a:r>
            <a:endParaRPr lang="es-ES" sz="20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144DC8F-62B2-4DD9-A845-23307535374C}"/>
              </a:ext>
            </a:extLst>
          </p:cNvPr>
          <p:cNvSpPr/>
          <p:nvPr/>
        </p:nvSpPr>
        <p:spPr>
          <a:xfrm>
            <a:off x="6223963" y="4963638"/>
            <a:ext cx="3696498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CALENDARIO ACADEMICO</a:t>
            </a:r>
            <a:r>
              <a:rPr lang="en-US" sz="1400" dirty="0">
                <a:solidFill>
                  <a:srgbClr val="002060"/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id-ID" sz="1400" dirty="0">
              <a:solidFill>
                <a:srgbClr val="002060"/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5D6D67B-B996-4538-9B92-FE5AE3428DDD}"/>
              </a:ext>
            </a:extLst>
          </p:cNvPr>
          <p:cNvSpPr/>
          <p:nvPr/>
        </p:nvSpPr>
        <p:spPr>
          <a:xfrm>
            <a:off x="5852267" y="4413908"/>
            <a:ext cx="4355491" cy="327654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PROGRAMA DE TUTORÍAS</a:t>
            </a:r>
            <a:r>
              <a:rPr lang="en-US" sz="1600" dirty="0">
                <a:solidFill>
                  <a:schemeClr val="accent2"/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 </a:t>
            </a:r>
            <a:endParaRPr lang="en-US" sz="1600" dirty="0">
              <a:solidFill>
                <a:schemeClr val="accent2"/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D9282D7A-E481-4549-857E-060E62F3580F}"/>
              </a:ext>
            </a:extLst>
          </p:cNvPr>
          <p:cNvSpPr/>
          <p:nvPr/>
        </p:nvSpPr>
        <p:spPr>
          <a:xfrm>
            <a:off x="6143153" y="5472459"/>
            <a:ext cx="4093013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CENTRO DE CONOCIMIENTO</a:t>
            </a:r>
            <a:endParaRPr lang="id-ID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D159AEBF-5744-4ACD-96A3-F2EA0191D818}"/>
              </a:ext>
            </a:extLst>
          </p:cNvPr>
          <p:cNvSpPr/>
          <p:nvPr/>
        </p:nvSpPr>
        <p:spPr>
          <a:xfrm>
            <a:off x="6497876" y="2381969"/>
            <a:ext cx="5256802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INTERCAMBIO ESTUDIANTIL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2221946F-A8D1-4723-B6CA-C36294CD2872}"/>
              </a:ext>
            </a:extLst>
          </p:cNvPr>
          <p:cNvSpPr/>
          <p:nvPr/>
        </p:nvSpPr>
        <p:spPr>
          <a:xfrm>
            <a:off x="6532427" y="1800672"/>
            <a:ext cx="5116233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SERVICIO SOCIAL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780EE9AB-F489-4276-8B77-D27A96C07F16}"/>
              </a:ext>
            </a:extLst>
          </p:cNvPr>
          <p:cNvSpPr/>
          <p:nvPr/>
        </p:nvSpPr>
        <p:spPr>
          <a:xfrm>
            <a:off x="6397235" y="3692553"/>
            <a:ext cx="5591565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EXTENSIÓN UNIVERSITARIA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C0AB3D55-3C78-41F3-AF38-553A127DA711}"/>
              </a:ext>
            </a:extLst>
          </p:cNvPr>
          <p:cNvSpPr/>
          <p:nvPr/>
        </p:nvSpPr>
        <p:spPr>
          <a:xfrm>
            <a:off x="6417800" y="3001084"/>
            <a:ext cx="5336878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  ASOCIACIONES ESTUDIANTILES ESEN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5802F80C-49DD-4C1E-8ADA-D5D2A3463F11}"/>
              </a:ext>
            </a:extLst>
          </p:cNvPr>
          <p:cNvSpPr/>
          <p:nvPr/>
        </p:nvSpPr>
        <p:spPr>
          <a:xfrm>
            <a:off x="6562083" y="5533871"/>
            <a:ext cx="5629917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DIRECTORIO ACADÉMICO ADMINISTRATIVO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80825B3C-F314-4D79-9FB3-8BF145C8FA69}"/>
              </a:ext>
            </a:extLst>
          </p:cNvPr>
          <p:cNvSpPr/>
          <p:nvPr/>
        </p:nvSpPr>
        <p:spPr>
          <a:xfrm>
            <a:off x="6417800" y="4308737"/>
            <a:ext cx="5591564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SERVICIOS Y EQUIPO DISPONIBLE PARA ALUMNOS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C3C64D6F-CB56-4465-9A88-5D70827F20EF}"/>
              </a:ext>
            </a:extLst>
          </p:cNvPr>
          <p:cNvSpPr/>
          <p:nvPr/>
        </p:nvSpPr>
        <p:spPr>
          <a:xfrm>
            <a:off x="6562083" y="4911892"/>
            <a:ext cx="5447281" cy="286745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CORREO INSTITUCIONAL 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3" name="Imagen 6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C1C13EA6-EBE9-44FA-BA77-3E4A8215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0" y="1708902"/>
            <a:ext cx="4267199" cy="41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2" y="3727083"/>
            <a:ext cx="2262217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Cultura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ESEN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31705" y="3490243"/>
            <a:ext cx="19590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2" y="4215288"/>
            <a:ext cx="4664765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Recorrido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por ESEN</a:t>
            </a:r>
            <a:endParaRPr lang="id-ID" dirty="0">
              <a:latin typeface="Montserrat" panose="000005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38122" y="5116127"/>
            <a:ext cx="2778799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Clases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virtuales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674889" y="1642542"/>
            <a:ext cx="5953678" cy="49244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MANUAL DE CULTURA ESEN</a:t>
            </a:r>
            <a:endParaRPr lang="id-ID" sz="3200" b="1" spc="300" dirty="0"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034918-A26A-470E-9B51-E7E4149FA53D}"/>
              </a:ext>
            </a:extLst>
          </p:cNvPr>
          <p:cNvSpPr txBox="1"/>
          <p:nvPr/>
        </p:nvSpPr>
        <p:spPr>
          <a:xfrm>
            <a:off x="6614031" y="2511279"/>
            <a:ext cx="5518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101010"/>
                </a:solidFill>
              </a:rPr>
              <a:t>Manual creado por estudiantes de ESEN</a:t>
            </a:r>
            <a:endParaRPr lang="es-ES" sz="2000" dirty="0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6144DC8F-62B2-4DD9-A845-23307535374C}"/>
              </a:ext>
            </a:extLst>
          </p:cNvPr>
          <p:cNvSpPr/>
          <p:nvPr/>
        </p:nvSpPr>
        <p:spPr>
          <a:xfrm>
            <a:off x="5742284" y="4627922"/>
            <a:ext cx="5150679" cy="37253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Cómo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(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sobre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)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vivir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 la ESEN</a:t>
            </a:r>
            <a:endParaRPr lang="id-ID" dirty="0">
              <a:solidFill>
                <a:srgbClr val="002060"/>
              </a:solidFill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4E2B4-82D0-4CFC-AAB6-6D4903FB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5" t="7709" r="27609" b="3022"/>
          <a:stretch/>
        </p:blipFill>
        <p:spPr>
          <a:xfrm>
            <a:off x="1299037" y="1071949"/>
            <a:ext cx="3653355" cy="40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841FA7-1D34-4FF0-B100-22E969ABB3E4}"/>
              </a:ext>
            </a:extLst>
          </p:cNvPr>
          <p:cNvSpPr/>
          <p:nvPr/>
        </p:nvSpPr>
        <p:spPr>
          <a:xfrm>
            <a:off x="0" y="0"/>
            <a:ext cx="3131128" cy="5555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92D3-D9B6-4DEA-8F67-7CEC38874351}"/>
              </a:ext>
            </a:extLst>
          </p:cNvPr>
          <p:cNvSpPr/>
          <p:nvPr/>
        </p:nvSpPr>
        <p:spPr>
          <a:xfrm>
            <a:off x="3131128" y="872837"/>
            <a:ext cx="3477490" cy="5555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6B913-5E3B-47F1-8171-071E59FC4B18}"/>
              </a:ext>
            </a:extLst>
          </p:cNvPr>
          <p:cNvSpPr/>
          <p:nvPr/>
        </p:nvSpPr>
        <p:spPr>
          <a:xfrm>
            <a:off x="6840113" y="2444115"/>
            <a:ext cx="5953678" cy="3447098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Horario de clases</a:t>
            </a:r>
          </a:p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Asistencia a clases presenciales</a:t>
            </a:r>
          </a:p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Medidas de bioseguridad</a:t>
            </a:r>
          </a:p>
          <a:p>
            <a:r>
              <a:rPr lang="es-SV" sz="3200" b="1" spc="300" dirty="0">
                <a:latin typeface="Montserrat"/>
                <a:ea typeface="PT Sans" panose="020B0503020203020204" pitchFamily="34" charset="0"/>
                <a:cs typeface="Poppins ExtraLight" panose="00000300000000000000" pitchFamily="50" charset="0"/>
              </a:rPr>
              <a:t>Examen de lenguaje y Matemáticas</a:t>
            </a:r>
            <a:endParaRPr lang="id-ID" sz="3200" b="1" spc="300" dirty="0">
              <a:latin typeface="Montserra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A755F-86D4-46A7-94B4-F86B79021C4C}"/>
              </a:ext>
            </a:extLst>
          </p:cNvPr>
          <p:cNvSpPr/>
          <p:nvPr/>
        </p:nvSpPr>
        <p:spPr>
          <a:xfrm>
            <a:off x="8189660" y="208804"/>
            <a:ext cx="3799140" cy="161583"/>
          </a:xfrm>
          <a:prstGeom prst="rect">
            <a:avLst/>
          </a:prstGeom>
        </p:spPr>
        <p:txBody>
          <a:bodyPr wrap="square" lIns="0" tIns="0" rIns="0" bIns="0" numCol="1" anchor="t">
            <a:spAutoFit/>
          </a:bodyPr>
          <a:lstStyle/>
          <a:p>
            <a:pPr algn="r"/>
            <a:r>
              <a:rPr lang="en-US" sz="1050" spc="600" dirty="0">
                <a:solidFill>
                  <a:schemeClr val="tx2">
                    <a:lumMod val="50000"/>
                  </a:schemeClr>
                </a:solidFill>
                <a:latin typeface="Montserrat"/>
                <a:ea typeface="PT Sans" panose="020B0503020203020204" pitchFamily="34" charset="0"/>
                <a:cs typeface="Poppins" panose="00000500000000000000" pitchFamily="50" charset="0"/>
              </a:rPr>
              <a:t>DIRECCIÓN ESTUDIANTIL</a:t>
            </a:r>
            <a:endParaRPr lang="en-US" sz="1050" spc="600" dirty="0">
              <a:solidFill>
                <a:schemeClr val="tx2">
                  <a:lumMod val="50000"/>
                </a:schemeClr>
              </a:solidFill>
              <a:latin typeface="Montserrat" panose="00000500000000000000" pitchFamily="50" charset="0"/>
              <a:ea typeface="PT Sans" panose="020B0503020203020204" pitchFamily="34" charset="0"/>
              <a:cs typeface="Poppins" panose="000005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47A47-7DA6-42CB-8C60-33778178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16" y="965269"/>
            <a:ext cx="3310414" cy="44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56047" y="368424"/>
            <a:ext cx="9217024" cy="10801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788529" bIns="0" numCol="1" spcCol="1270" anchor="t" anchorCtr="0">
            <a:noAutofit/>
          </a:bodyPr>
          <a:lstStyle/>
          <a:p>
            <a:pPr lvl="0" algn="ctr" defTabSz="3414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7200" b="1" dirty="0">
                <a:solidFill>
                  <a:srgbClr val="FFC000"/>
                </a:solidFill>
                <a:latin typeface="Abadi" panose="020B0604020104020204" pitchFamily="34" charset="0"/>
              </a:rPr>
              <a:t>Recuerden</a:t>
            </a:r>
            <a:endParaRPr lang="es-SV" sz="7200" b="1" kern="1200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rot="5400000" flipH="1" flipV="1">
            <a:off x="-3044588" y="3044588"/>
            <a:ext cx="6858000" cy="76882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911424" y="2132856"/>
            <a:ext cx="110172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6000" dirty="0">
                <a:solidFill>
                  <a:srgbClr val="0070C0"/>
                </a:solidFill>
                <a:latin typeface="Moonbright Demo" pitchFamily="2" charset="-18"/>
              </a:rPr>
              <a:t>“Cuando Puedas elegir entre tener la razón o ser amable, elige ser amable.” </a:t>
            </a:r>
          </a:p>
          <a:p>
            <a:pPr algn="r"/>
            <a:r>
              <a:rPr lang="es-SV" sz="2800" dirty="0" err="1">
                <a:solidFill>
                  <a:srgbClr val="0070C0"/>
                </a:solidFill>
                <a:latin typeface="Montserrat" panose="00000500000000000000"/>
              </a:rPr>
              <a:t>DrWayne.W.Dyer</a:t>
            </a:r>
            <a:endParaRPr lang="es-SV" sz="2800" dirty="0">
              <a:solidFill>
                <a:srgbClr val="0070C0"/>
              </a:solidFill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95998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235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Abadi</vt:lpstr>
      <vt:lpstr>Agency FB</vt:lpstr>
      <vt:lpstr>Arial</vt:lpstr>
      <vt:lpstr>Atlantic Bentley</vt:lpstr>
      <vt:lpstr>Calibri</vt:lpstr>
      <vt:lpstr>Calibri Light</vt:lpstr>
      <vt:lpstr>Freestyle Script</vt:lpstr>
      <vt:lpstr>French Script MT</vt:lpstr>
      <vt:lpstr>I Love Christmas</vt:lpstr>
      <vt:lpstr>Montserrat</vt:lpstr>
      <vt:lpstr>Moonbright Demo</vt:lpstr>
      <vt:lpstr>orange juice</vt:lpstr>
      <vt:lpstr>Papyrus</vt:lpstr>
      <vt:lpstr>Rage Italic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Fátima Rivera</cp:lastModifiedBy>
  <cp:revision>903</cp:revision>
  <dcterms:created xsi:type="dcterms:W3CDTF">2019-10-08T19:45:44Z</dcterms:created>
  <dcterms:modified xsi:type="dcterms:W3CDTF">2022-06-08T17:15:27Z</dcterms:modified>
</cp:coreProperties>
</file>