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420" r:id="rId7"/>
    <p:sldId id="421" r:id="rId8"/>
    <p:sldId id="274" r:id="rId9"/>
    <p:sldId id="273" r:id="rId10"/>
    <p:sldId id="413" r:id="rId11"/>
    <p:sldId id="275" r:id="rId12"/>
    <p:sldId id="397" r:id="rId13"/>
    <p:sldId id="401" r:id="rId14"/>
    <p:sldId id="402" r:id="rId15"/>
    <p:sldId id="403" r:id="rId16"/>
    <p:sldId id="408" r:id="rId17"/>
    <p:sldId id="411" r:id="rId18"/>
    <p:sldId id="409" r:id="rId19"/>
    <p:sldId id="412" r:id="rId20"/>
    <p:sldId id="258" r:id="rId21"/>
    <p:sldId id="272" r:id="rId22"/>
    <p:sldId id="271" r:id="rId23"/>
    <p:sldId id="422" r:id="rId24"/>
    <p:sldId id="261" r:id="rId25"/>
    <p:sldId id="262" r:id="rId26"/>
    <p:sldId id="263" r:id="rId27"/>
    <p:sldId id="264" r:id="rId28"/>
    <p:sldId id="266" r:id="rId29"/>
    <p:sldId id="265" r:id="rId30"/>
    <p:sldId id="269" r:id="rId31"/>
    <p:sldId id="268" r:id="rId32"/>
    <p:sldId id="270" r:id="rId33"/>
    <p:sldId id="414" r:id="rId34"/>
    <p:sldId id="260" r:id="rId35"/>
    <p:sldId id="418" r:id="rId36"/>
    <p:sldId id="4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10F76-CEDA-4C0D-AB8C-45053D1B937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BB809781-C4E3-4FDE-B284-9C0E225692B7}">
      <dgm:prSet/>
      <dgm:spPr/>
      <dgm:t>
        <a:bodyPr/>
        <a:lstStyle/>
        <a:p>
          <a:pPr rtl="0"/>
          <a:r>
            <a:rPr lang="es-SV" b="0" dirty="0"/>
            <a:t>1.</a:t>
          </a:r>
          <a:r>
            <a:rPr lang="es-SV" b="0" dirty="0">
              <a:latin typeface="Calibri Light" panose="020F0302020204030204"/>
            </a:rPr>
            <a:t> ¿QUIÉNES SOMOS?</a:t>
          </a:r>
          <a:endParaRPr lang="en-CA" b="0" dirty="0">
            <a:latin typeface="Calibri Light" panose="020F0302020204030204"/>
          </a:endParaRPr>
        </a:p>
      </dgm:t>
    </dgm:pt>
    <dgm:pt modelId="{460EB392-0E4F-497A-A26A-202A84B6F21B}" type="parTrans" cxnId="{5D0F4069-5798-4284-B9B8-6C88990EEE0F}">
      <dgm:prSet/>
      <dgm:spPr/>
      <dgm:t>
        <a:bodyPr/>
        <a:lstStyle/>
        <a:p>
          <a:endParaRPr lang="en-CA"/>
        </a:p>
      </dgm:t>
    </dgm:pt>
    <dgm:pt modelId="{C5787A32-A8B4-4B6E-8256-194E5C7C888A}" type="sibTrans" cxnId="{5D0F4069-5798-4284-B9B8-6C88990EEE0F}">
      <dgm:prSet/>
      <dgm:spPr/>
      <dgm:t>
        <a:bodyPr/>
        <a:lstStyle/>
        <a:p>
          <a:endParaRPr lang="en-CA"/>
        </a:p>
      </dgm:t>
    </dgm:pt>
    <dgm:pt modelId="{D594A4EA-B4BA-4515-86C6-25FB892C4611}">
      <dgm:prSet phldr="0"/>
      <dgm:spPr/>
      <dgm:t>
        <a:bodyPr/>
        <a:lstStyle/>
        <a:p>
          <a:pPr rtl="0"/>
          <a:r>
            <a:rPr lang="es-SV" b="0" dirty="0">
              <a:latin typeface="Calibri Light" panose="020F0302020204030204"/>
            </a:rPr>
            <a:t>2. LA INTEGRIDAD </a:t>
          </a:r>
          <a:endParaRPr lang="en-US" b="0" dirty="0">
            <a:latin typeface="Calibri Light" panose="020F0302020204030204"/>
          </a:endParaRPr>
        </a:p>
      </dgm:t>
    </dgm:pt>
    <dgm:pt modelId="{BC37D8DA-7DBC-4FCF-A249-B23C670BCCE6}" type="parTrans" cxnId="{7E76D64E-E943-47B0-9543-88A6C9C7B7C6}">
      <dgm:prSet/>
      <dgm:spPr/>
    </dgm:pt>
    <dgm:pt modelId="{DBF1429C-443C-4D0E-AD1C-D22C7B1C9C39}" type="sibTrans" cxnId="{7E76D64E-E943-47B0-9543-88A6C9C7B7C6}">
      <dgm:prSet/>
      <dgm:spPr/>
    </dgm:pt>
    <dgm:pt modelId="{D1DB9AD7-A8D6-4E6A-BD7C-14C7CAAED5BB}">
      <dgm:prSet phldr="0"/>
      <dgm:spPr/>
      <dgm:t>
        <a:bodyPr/>
        <a:lstStyle/>
        <a:p>
          <a:pPr rtl="0"/>
          <a:r>
            <a:rPr lang="es-SV" b="0" dirty="0">
              <a:latin typeface="Calibri Light" panose="020F0302020204030204"/>
            </a:rPr>
            <a:t>3</a:t>
          </a:r>
          <a:r>
            <a:rPr lang="es-SV" b="0" dirty="0"/>
            <a:t>.</a:t>
          </a:r>
          <a:r>
            <a:rPr lang="es-SV" b="0" dirty="0">
              <a:latin typeface="Calibri Light" panose="020F0302020204030204"/>
            </a:rPr>
            <a:t> LA AUTOREGULACIÓN </a:t>
          </a:r>
          <a:endParaRPr lang="en-US" b="0" dirty="0">
            <a:latin typeface="Calibri Light" panose="020F0302020204030204"/>
          </a:endParaRPr>
        </a:p>
      </dgm:t>
    </dgm:pt>
    <dgm:pt modelId="{7D259183-771B-4E49-92C3-34A1587C5867}" type="parTrans" cxnId="{59A5A38D-A7DD-476D-A9D7-159BE23C1FAB}">
      <dgm:prSet/>
      <dgm:spPr/>
    </dgm:pt>
    <dgm:pt modelId="{669D4AB7-1DB2-4995-AEF4-21F8C616FCA2}" type="sibTrans" cxnId="{59A5A38D-A7DD-476D-A9D7-159BE23C1FAB}">
      <dgm:prSet/>
      <dgm:spPr/>
    </dgm:pt>
    <dgm:pt modelId="{9336F5DC-4B5D-4F62-9049-A724DE5B57F6}">
      <dgm:prSet phldr="0"/>
      <dgm:spPr/>
      <dgm:t>
        <a:bodyPr/>
        <a:lstStyle/>
        <a:p>
          <a:pPr rtl="0"/>
          <a:r>
            <a:rPr lang="es-SV" b="0" dirty="0">
              <a:latin typeface="Calibri Light" panose="020F0302020204030204"/>
            </a:rPr>
            <a:t>4. LA </a:t>
          </a:r>
          <a:r>
            <a:rPr lang="es-SV" b="0" dirty="0"/>
            <a:t>MODALIDAD HÍBRIDA DE CLASES</a:t>
          </a:r>
          <a:r>
            <a:rPr lang="es-SV" b="0" dirty="0">
              <a:latin typeface="Calibri Light" panose="020F0302020204030204"/>
            </a:rPr>
            <a:t> </a:t>
          </a:r>
          <a:endParaRPr lang="en-US" b="0" dirty="0">
            <a:latin typeface="Calibri Light" panose="020F0302020204030204"/>
          </a:endParaRPr>
        </a:p>
      </dgm:t>
    </dgm:pt>
    <dgm:pt modelId="{0F0F992A-467B-45D6-84BD-58901C2FD8A3}" type="parTrans" cxnId="{E07AB694-8EC1-464F-B43B-6EE0B473D927}">
      <dgm:prSet/>
      <dgm:spPr/>
    </dgm:pt>
    <dgm:pt modelId="{7316D8FF-F805-4451-B504-71813D3B2FE1}" type="sibTrans" cxnId="{E07AB694-8EC1-464F-B43B-6EE0B473D927}">
      <dgm:prSet/>
      <dgm:spPr/>
    </dgm:pt>
    <dgm:pt modelId="{032704E5-678E-4A51-84CB-9232D0346EAA}" type="pres">
      <dgm:prSet presAssocID="{34B10F76-CEDA-4C0D-AB8C-45053D1B9375}" presName="linear" presStyleCnt="0">
        <dgm:presLayoutVars>
          <dgm:animLvl val="lvl"/>
          <dgm:resizeHandles val="exact"/>
        </dgm:presLayoutVars>
      </dgm:prSet>
      <dgm:spPr/>
    </dgm:pt>
    <dgm:pt modelId="{CE0F67E3-3ABA-4888-86D7-0D3EF9F7937D}" type="pres">
      <dgm:prSet presAssocID="{BB809781-C4E3-4FDE-B284-9C0E225692B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B999995-0A91-4CA5-9F98-FEDD57FADAB7}" type="pres">
      <dgm:prSet presAssocID="{C5787A32-A8B4-4B6E-8256-194E5C7C888A}" presName="spacer" presStyleCnt="0"/>
      <dgm:spPr/>
    </dgm:pt>
    <dgm:pt modelId="{83F3621F-08EE-44D4-97DF-11A7F2C01134}" type="pres">
      <dgm:prSet presAssocID="{D594A4EA-B4BA-4515-86C6-25FB892C461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B7807A-4895-4655-90AC-0F64FBA877A6}" type="pres">
      <dgm:prSet presAssocID="{DBF1429C-443C-4D0E-AD1C-D22C7B1C9C39}" presName="spacer" presStyleCnt="0"/>
      <dgm:spPr/>
    </dgm:pt>
    <dgm:pt modelId="{BB90E7A4-D5AC-42C9-BD73-5AA8FFB07931}" type="pres">
      <dgm:prSet presAssocID="{D1DB9AD7-A8D6-4E6A-BD7C-14C7CAAED5B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3059EF9-8447-4681-BB63-F2D8891D2383}" type="pres">
      <dgm:prSet presAssocID="{669D4AB7-1DB2-4995-AEF4-21F8C616FCA2}" presName="spacer" presStyleCnt="0"/>
      <dgm:spPr/>
    </dgm:pt>
    <dgm:pt modelId="{AB518977-2DA4-472A-B4CC-DE5C27769E56}" type="pres">
      <dgm:prSet presAssocID="{9336F5DC-4B5D-4F62-9049-A724DE5B57F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ED555D-4987-46C0-A352-9D0A8ADAA0F0}" type="presOf" srcId="{34B10F76-CEDA-4C0D-AB8C-45053D1B9375}" destId="{032704E5-678E-4A51-84CB-9232D0346EAA}" srcOrd="0" destOrd="0" presId="urn:microsoft.com/office/officeart/2005/8/layout/vList2"/>
    <dgm:cxn modelId="{9B1AF145-0E65-4D18-871B-B1CCCC87FEF3}" type="presOf" srcId="{D594A4EA-B4BA-4515-86C6-25FB892C4611}" destId="{83F3621F-08EE-44D4-97DF-11A7F2C01134}" srcOrd="0" destOrd="0" presId="urn:microsoft.com/office/officeart/2005/8/layout/vList2"/>
    <dgm:cxn modelId="{5D0F4069-5798-4284-B9B8-6C88990EEE0F}" srcId="{34B10F76-CEDA-4C0D-AB8C-45053D1B9375}" destId="{BB809781-C4E3-4FDE-B284-9C0E225692B7}" srcOrd="0" destOrd="0" parTransId="{460EB392-0E4F-497A-A26A-202A84B6F21B}" sibTransId="{C5787A32-A8B4-4B6E-8256-194E5C7C888A}"/>
    <dgm:cxn modelId="{7E76D64E-E943-47B0-9543-88A6C9C7B7C6}" srcId="{34B10F76-CEDA-4C0D-AB8C-45053D1B9375}" destId="{D594A4EA-B4BA-4515-86C6-25FB892C4611}" srcOrd="1" destOrd="0" parTransId="{BC37D8DA-7DBC-4FCF-A249-B23C670BCCE6}" sibTransId="{DBF1429C-443C-4D0E-AD1C-D22C7B1C9C39}"/>
    <dgm:cxn modelId="{59A5A38D-A7DD-476D-A9D7-159BE23C1FAB}" srcId="{34B10F76-CEDA-4C0D-AB8C-45053D1B9375}" destId="{D1DB9AD7-A8D6-4E6A-BD7C-14C7CAAED5BB}" srcOrd="2" destOrd="0" parTransId="{7D259183-771B-4E49-92C3-34A1587C5867}" sibTransId="{669D4AB7-1DB2-4995-AEF4-21F8C616FCA2}"/>
    <dgm:cxn modelId="{E07AB694-8EC1-464F-B43B-6EE0B473D927}" srcId="{34B10F76-CEDA-4C0D-AB8C-45053D1B9375}" destId="{9336F5DC-4B5D-4F62-9049-A724DE5B57F6}" srcOrd="3" destOrd="0" parTransId="{0F0F992A-467B-45D6-84BD-58901C2FD8A3}" sibTransId="{7316D8FF-F805-4451-B504-71813D3B2FE1}"/>
    <dgm:cxn modelId="{9C8BFCA6-2845-49D4-81F0-089E9AD16DE6}" type="presOf" srcId="{9336F5DC-4B5D-4F62-9049-A724DE5B57F6}" destId="{AB518977-2DA4-472A-B4CC-DE5C27769E56}" srcOrd="0" destOrd="0" presId="urn:microsoft.com/office/officeart/2005/8/layout/vList2"/>
    <dgm:cxn modelId="{7B5FA5AE-69BC-4F50-BCCB-9883523080E9}" type="presOf" srcId="{BB809781-C4E3-4FDE-B284-9C0E225692B7}" destId="{CE0F67E3-3ABA-4888-86D7-0D3EF9F7937D}" srcOrd="0" destOrd="0" presId="urn:microsoft.com/office/officeart/2005/8/layout/vList2"/>
    <dgm:cxn modelId="{C82860B1-9241-4325-A0F5-9652208E6CDA}" type="presOf" srcId="{D1DB9AD7-A8D6-4E6A-BD7C-14C7CAAED5BB}" destId="{BB90E7A4-D5AC-42C9-BD73-5AA8FFB07931}" srcOrd="0" destOrd="0" presId="urn:microsoft.com/office/officeart/2005/8/layout/vList2"/>
    <dgm:cxn modelId="{3A1D9DCC-39EB-4D2B-8328-0B5FCE5BE77F}" type="presParOf" srcId="{032704E5-678E-4A51-84CB-9232D0346EAA}" destId="{CE0F67E3-3ABA-4888-86D7-0D3EF9F7937D}" srcOrd="0" destOrd="0" presId="urn:microsoft.com/office/officeart/2005/8/layout/vList2"/>
    <dgm:cxn modelId="{3E1253AE-3CEC-4AA9-AB54-68C0FA510B6E}" type="presParOf" srcId="{032704E5-678E-4A51-84CB-9232D0346EAA}" destId="{AB999995-0A91-4CA5-9F98-FEDD57FADAB7}" srcOrd="1" destOrd="0" presId="urn:microsoft.com/office/officeart/2005/8/layout/vList2"/>
    <dgm:cxn modelId="{7A6F82C3-30A3-4D58-929F-E80FE2A79C3A}" type="presParOf" srcId="{032704E5-678E-4A51-84CB-9232D0346EAA}" destId="{83F3621F-08EE-44D4-97DF-11A7F2C01134}" srcOrd="2" destOrd="0" presId="urn:microsoft.com/office/officeart/2005/8/layout/vList2"/>
    <dgm:cxn modelId="{503AB1A0-CBD3-4585-A4B6-B111E5E9E0CD}" type="presParOf" srcId="{032704E5-678E-4A51-84CB-9232D0346EAA}" destId="{E9B7807A-4895-4655-90AC-0F64FBA877A6}" srcOrd="3" destOrd="0" presId="urn:microsoft.com/office/officeart/2005/8/layout/vList2"/>
    <dgm:cxn modelId="{FA15A0BA-AA0D-4011-9E60-E666123C0BFD}" type="presParOf" srcId="{032704E5-678E-4A51-84CB-9232D0346EAA}" destId="{BB90E7A4-D5AC-42C9-BD73-5AA8FFB07931}" srcOrd="4" destOrd="0" presId="urn:microsoft.com/office/officeart/2005/8/layout/vList2"/>
    <dgm:cxn modelId="{B2ECC2FF-718E-4DF1-A041-589588F37771}" type="presParOf" srcId="{032704E5-678E-4A51-84CB-9232D0346EAA}" destId="{03059EF9-8447-4681-BB63-F2D8891D2383}" srcOrd="5" destOrd="0" presId="urn:microsoft.com/office/officeart/2005/8/layout/vList2"/>
    <dgm:cxn modelId="{7E976E4A-2784-4BA5-B297-2B20ECDE1547}" type="presParOf" srcId="{032704E5-678E-4A51-84CB-9232D0346EAA}" destId="{AB518977-2DA4-472A-B4CC-DE5C27769E5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3D0B01-17EC-4A1B-A654-BABA65574B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CF136CAA-6C2A-4F6E-BE70-64479A91A639}">
      <dgm:prSet phldrT="[Texto]"/>
      <dgm:spPr/>
      <dgm:t>
        <a:bodyPr/>
        <a:lstStyle/>
        <a:p>
          <a:r>
            <a:rPr lang="es-SV" dirty="0"/>
            <a:t>Clases sincrónicas (mínimo 2 o máximo 3 según la necesidad de la materia)</a:t>
          </a:r>
        </a:p>
      </dgm:t>
    </dgm:pt>
    <dgm:pt modelId="{42B6DCF2-35C7-4E89-9094-BB401323396B}" type="parTrans" cxnId="{C1B5F0A1-8E4A-41A3-85DD-CB7B4D3C8061}">
      <dgm:prSet/>
      <dgm:spPr/>
      <dgm:t>
        <a:bodyPr/>
        <a:lstStyle/>
        <a:p>
          <a:endParaRPr lang="es-SV"/>
        </a:p>
      </dgm:t>
    </dgm:pt>
    <dgm:pt modelId="{DE601001-4F9E-4E4D-9F2B-D15101C0D045}" type="sibTrans" cxnId="{C1B5F0A1-8E4A-41A3-85DD-CB7B4D3C8061}">
      <dgm:prSet/>
      <dgm:spPr/>
      <dgm:t>
        <a:bodyPr/>
        <a:lstStyle/>
        <a:p>
          <a:endParaRPr lang="es-SV"/>
        </a:p>
      </dgm:t>
    </dgm:pt>
    <dgm:pt modelId="{8EC45AB8-3926-450D-B0A5-3C67CAE9DCB5}">
      <dgm:prSet phldrT="[Texto]"/>
      <dgm:spPr/>
      <dgm:t>
        <a:bodyPr/>
        <a:lstStyle/>
        <a:p>
          <a:r>
            <a:rPr lang="es-SV" dirty="0"/>
            <a:t>Duración: máximo 100 minutos</a:t>
          </a:r>
        </a:p>
      </dgm:t>
    </dgm:pt>
    <dgm:pt modelId="{0E44CEF5-5BD7-436C-979B-90A369EA214D}" type="parTrans" cxnId="{8E5FD1B2-90B5-40A1-BFFE-39E8EE1D9EBF}">
      <dgm:prSet/>
      <dgm:spPr/>
      <dgm:t>
        <a:bodyPr/>
        <a:lstStyle/>
        <a:p>
          <a:endParaRPr lang="es-SV"/>
        </a:p>
      </dgm:t>
    </dgm:pt>
    <dgm:pt modelId="{CEC1D838-F651-43AA-9A28-8E5AB074FCA6}" type="sibTrans" cxnId="{8E5FD1B2-90B5-40A1-BFFE-39E8EE1D9EBF}">
      <dgm:prSet/>
      <dgm:spPr/>
      <dgm:t>
        <a:bodyPr/>
        <a:lstStyle/>
        <a:p>
          <a:endParaRPr lang="es-SV"/>
        </a:p>
      </dgm:t>
    </dgm:pt>
    <dgm:pt modelId="{C7174C6F-0308-442A-95AD-66DEAFCF25EF}">
      <dgm:prSet/>
      <dgm:spPr/>
      <dgm:t>
        <a:bodyPr/>
        <a:lstStyle/>
        <a:p>
          <a:r>
            <a:rPr lang="es-SV" dirty="0"/>
            <a:t>Duración: 60 a 100 minutos</a:t>
          </a:r>
        </a:p>
      </dgm:t>
    </dgm:pt>
    <dgm:pt modelId="{2CBBB04C-4668-414C-89B3-02743D5B2968}" type="parTrans" cxnId="{A8122C9F-C576-4103-9DFA-98AC5A952847}">
      <dgm:prSet/>
      <dgm:spPr/>
      <dgm:t>
        <a:bodyPr/>
        <a:lstStyle/>
        <a:p>
          <a:endParaRPr lang="es-SV"/>
        </a:p>
      </dgm:t>
    </dgm:pt>
    <dgm:pt modelId="{07765CB3-5832-4D37-AA4C-1E489DD0D49B}" type="sibTrans" cxnId="{A8122C9F-C576-4103-9DFA-98AC5A952847}">
      <dgm:prSet/>
      <dgm:spPr/>
      <dgm:t>
        <a:bodyPr/>
        <a:lstStyle/>
        <a:p>
          <a:endParaRPr lang="es-SV"/>
        </a:p>
      </dgm:t>
    </dgm:pt>
    <dgm:pt modelId="{97585805-77B5-4D33-8CBF-FB232D2E45E9}">
      <dgm:prSet/>
      <dgm:spPr/>
      <dgm:t>
        <a:bodyPr/>
        <a:lstStyle/>
        <a:p>
          <a:r>
            <a:rPr lang="es-SV" dirty="0"/>
            <a:t>Plataforma: Zoom</a:t>
          </a:r>
        </a:p>
      </dgm:t>
    </dgm:pt>
    <dgm:pt modelId="{CF21D725-1E9C-4FC8-82EF-9269BE9265EA}" type="parTrans" cxnId="{15ACAB07-345C-40A6-A623-2F9AE680B037}">
      <dgm:prSet/>
      <dgm:spPr/>
      <dgm:t>
        <a:bodyPr/>
        <a:lstStyle/>
        <a:p>
          <a:endParaRPr lang="es-SV"/>
        </a:p>
      </dgm:t>
    </dgm:pt>
    <dgm:pt modelId="{3B4E3189-E06E-4193-937B-167AE715EC76}" type="sibTrans" cxnId="{15ACAB07-345C-40A6-A623-2F9AE680B037}">
      <dgm:prSet/>
      <dgm:spPr/>
      <dgm:t>
        <a:bodyPr/>
        <a:lstStyle/>
        <a:p>
          <a:endParaRPr lang="es-SV"/>
        </a:p>
      </dgm:t>
    </dgm:pt>
    <dgm:pt modelId="{63A26C55-E19E-4D43-B0D6-A1FA447FC3BB}">
      <dgm:prSet/>
      <dgm:spPr/>
      <dgm:t>
        <a:bodyPr/>
        <a:lstStyle/>
        <a:p>
          <a:pPr rtl="0"/>
          <a:r>
            <a:rPr lang="es-SV" b="1" dirty="0"/>
            <a:t>Si dura menos de 100 minutos</a:t>
          </a:r>
          <a:r>
            <a:rPr lang="es-SV" b="1" dirty="0">
              <a:latin typeface="Calibri Light" panose="020F0302020204030204"/>
            </a:rPr>
            <a:t>, el docente </a:t>
          </a:r>
          <a:r>
            <a:rPr lang="es-SV" dirty="0">
              <a:latin typeface="Calibri Light" panose="020F0302020204030204"/>
            </a:rPr>
            <a:t>complementará</a:t>
          </a:r>
          <a:r>
            <a:rPr lang="es-SV" dirty="0"/>
            <a:t> </a:t>
          </a:r>
          <a:r>
            <a:rPr lang="es-SV" b="1" dirty="0"/>
            <a:t>con </a:t>
          </a:r>
          <a:r>
            <a:rPr lang="es-SV" b="1" dirty="0">
              <a:latin typeface="Calibri Light" panose="020F0302020204030204"/>
            </a:rPr>
            <a:t>un video</a:t>
          </a:r>
          <a:r>
            <a:rPr lang="es-SV" b="1" dirty="0"/>
            <a:t> </a:t>
          </a:r>
          <a:r>
            <a:rPr lang="es-SV" b="1" dirty="0">
              <a:latin typeface="Calibri Light" panose="020F0302020204030204"/>
            </a:rPr>
            <a:t>propio</a:t>
          </a:r>
          <a:r>
            <a:rPr lang="es-SV" b="1" dirty="0"/>
            <a:t> </a:t>
          </a:r>
          <a:r>
            <a:rPr lang="es-SV" dirty="0"/>
            <a:t>o material adjunto a la clase</a:t>
          </a:r>
        </a:p>
      </dgm:t>
    </dgm:pt>
    <dgm:pt modelId="{3B2A6CD9-69F3-48A6-8058-074D7E1A7F0D}" type="parTrans" cxnId="{76E17530-654A-4ED6-994F-BE3711AFABC0}">
      <dgm:prSet/>
      <dgm:spPr/>
      <dgm:t>
        <a:bodyPr/>
        <a:lstStyle/>
        <a:p>
          <a:endParaRPr lang="es-SV"/>
        </a:p>
      </dgm:t>
    </dgm:pt>
    <dgm:pt modelId="{B0DB0D88-0B74-42E8-BC21-0D1C62400ACB}" type="sibTrans" cxnId="{76E17530-654A-4ED6-994F-BE3711AFABC0}">
      <dgm:prSet/>
      <dgm:spPr/>
      <dgm:t>
        <a:bodyPr/>
        <a:lstStyle/>
        <a:p>
          <a:endParaRPr lang="es-SV"/>
        </a:p>
      </dgm:t>
    </dgm:pt>
    <dgm:pt modelId="{C7914C8C-1ECA-49D0-B1E9-E5CC5E8AE723}">
      <dgm:prSet/>
      <dgm:spPr/>
      <dgm:t>
        <a:bodyPr/>
        <a:lstStyle/>
        <a:p>
          <a:r>
            <a:rPr lang="es-SV" dirty="0"/>
            <a:t>Clase Asincrónica (No más de 1 a la semana)</a:t>
          </a:r>
        </a:p>
      </dgm:t>
    </dgm:pt>
    <dgm:pt modelId="{4FE536A4-480D-4526-85CA-8D46BF879642}" type="parTrans" cxnId="{7D80897C-D786-43E5-B4C5-75BE158C57B6}">
      <dgm:prSet/>
      <dgm:spPr/>
      <dgm:t>
        <a:bodyPr/>
        <a:lstStyle/>
        <a:p>
          <a:endParaRPr lang="es-SV"/>
        </a:p>
      </dgm:t>
    </dgm:pt>
    <dgm:pt modelId="{75637C99-9EDF-4E52-99E9-CE115A71C6BD}" type="sibTrans" cxnId="{7D80897C-D786-43E5-B4C5-75BE158C57B6}">
      <dgm:prSet/>
      <dgm:spPr/>
      <dgm:t>
        <a:bodyPr/>
        <a:lstStyle/>
        <a:p>
          <a:endParaRPr lang="es-SV"/>
        </a:p>
      </dgm:t>
    </dgm:pt>
    <dgm:pt modelId="{0089C319-430B-4D07-B4D9-39CAEC04C911}">
      <dgm:prSet phldrT="[Texto]"/>
      <dgm:spPr/>
      <dgm:t>
        <a:bodyPr/>
        <a:lstStyle/>
        <a:p>
          <a:pPr rtl="0"/>
          <a:r>
            <a:rPr lang="es-SV" dirty="0">
              <a:latin typeface="Calibri Light" panose="020F0302020204030204"/>
            </a:rPr>
            <a:t> Puede tratarse de varios </a:t>
          </a:r>
          <a:r>
            <a:rPr lang="es-SV" dirty="0"/>
            <a:t> </a:t>
          </a:r>
          <a:r>
            <a:rPr lang="es-SV" dirty="0">
              <a:latin typeface="Calibri Light" panose="020F0302020204030204"/>
            </a:rPr>
            <a:t>videos </a:t>
          </a:r>
          <a:r>
            <a:rPr lang="es-SV" dirty="0"/>
            <a:t>del profesor de 15-20 minutos (máximo 2 por semana)</a:t>
          </a:r>
          <a:r>
            <a:rPr lang="es-SV" dirty="0">
              <a:latin typeface="Calibri Light" panose="020F0302020204030204"/>
            </a:rPr>
            <a:t> </a:t>
          </a:r>
          <a:r>
            <a:rPr lang="es-SV" dirty="0"/>
            <a:t> y </a:t>
          </a:r>
          <a:r>
            <a:rPr lang="es-SV" dirty="0">
              <a:latin typeface="Calibri Light" panose="020F0302020204030204"/>
            </a:rPr>
            <a:t>de material o recursos complemntarios para trabajo del estudiante</a:t>
          </a:r>
          <a:r>
            <a:rPr lang="es-SV" dirty="0"/>
            <a:t>.</a:t>
          </a:r>
          <a:endParaRPr lang="es-SV" dirty="0">
            <a:latin typeface="Calibri Light" panose="020F0302020204030204"/>
          </a:endParaRPr>
        </a:p>
      </dgm:t>
    </dgm:pt>
    <dgm:pt modelId="{C91DB697-24F1-4373-B13D-E457DBC1B8CE}" type="parTrans" cxnId="{70101FF6-F474-4055-9D33-D2B7ACAF80B8}">
      <dgm:prSet/>
      <dgm:spPr/>
      <dgm:t>
        <a:bodyPr/>
        <a:lstStyle/>
        <a:p>
          <a:endParaRPr lang="es-SV"/>
        </a:p>
      </dgm:t>
    </dgm:pt>
    <dgm:pt modelId="{BF42757A-49A1-408C-9AE3-406C4FC9C014}" type="sibTrans" cxnId="{70101FF6-F474-4055-9D33-D2B7ACAF80B8}">
      <dgm:prSet/>
      <dgm:spPr/>
      <dgm:t>
        <a:bodyPr/>
        <a:lstStyle/>
        <a:p>
          <a:endParaRPr lang="es-SV"/>
        </a:p>
      </dgm:t>
    </dgm:pt>
    <dgm:pt modelId="{B902CF0C-6C55-4A4F-B98D-28665F71D7FD}">
      <dgm:prSet phldr="0"/>
      <dgm:spPr/>
      <dgm:t>
        <a:bodyPr/>
        <a:lstStyle/>
        <a:p>
          <a:pPr rtl="0"/>
          <a:r>
            <a:rPr lang="es-SV" dirty="0">
              <a:latin typeface="Calibri Light" panose="020F0302020204030204"/>
            </a:rPr>
            <a:t>Todo el material de la clase estará disponible en</a:t>
          </a:r>
          <a:r>
            <a:rPr lang="es-SV" dirty="0"/>
            <a:t> Moodle</a:t>
          </a:r>
          <a:r>
            <a:rPr lang="es-SV" dirty="0">
              <a:latin typeface="Calibri Light" panose="020F0302020204030204"/>
            </a:rPr>
            <a:t>. Notificar al representante para garantizar que así sea. </a:t>
          </a:r>
          <a:endParaRPr lang="en-US" dirty="0"/>
        </a:p>
      </dgm:t>
    </dgm:pt>
    <dgm:pt modelId="{78B0B094-3EF2-4B74-B898-DA1774F03AC4}" type="parTrans" cxnId="{9B1A8236-E84E-4545-ABF6-4C3BAD088A00}">
      <dgm:prSet/>
      <dgm:spPr/>
    </dgm:pt>
    <dgm:pt modelId="{C600A47F-D3D3-4970-B1DC-B56F7C6176CA}" type="sibTrans" cxnId="{9B1A8236-E84E-4545-ABF6-4C3BAD088A00}">
      <dgm:prSet/>
      <dgm:spPr/>
    </dgm:pt>
    <dgm:pt modelId="{1613F24A-DDF0-4D21-82F4-E0316E0C7999}" type="pres">
      <dgm:prSet presAssocID="{423D0B01-17EC-4A1B-A654-BABA65574B77}" presName="linear" presStyleCnt="0">
        <dgm:presLayoutVars>
          <dgm:animLvl val="lvl"/>
          <dgm:resizeHandles val="exact"/>
        </dgm:presLayoutVars>
      </dgm:prSet>
      <dgm:spPr/>
    </dgm:pt>
    <dgm:pt modelId="{674E62DD-905D-41BE-A9B9-EF033323C678}" type="pres">
      <dgm:prSet presAssocID="{CF136CAA-6C2A-4F6E-BE70-64479A91A6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78D312-12F7-48C0-9F4B-2D3DE2080A83}" type="pres">
      <dgm:prSet presAssocID="{CF136CAA-6C2A-4F6E-BE70-64479A91A639}" presName="childText" presStyleLbl="revTx" presStyleIdx="0" presStyleCnt="2">
        <dgm:presLayoutVars>
          <dgm:bulletEnabled val="1"/>
        </dgm:presLayoutVars>
      </dgm:prSet>
      <dgm:spPr/>
    </dgm:pt>
    <dgm:pt modelId="{CD0C3CA0-B6DD-49FC-B418-2D91F4AC177C}" type="pres">
      <dgm:prSet presAssocID="{C7914C8C-1ECA-49D0-B1E9-E5CC5E8AE72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0250C47-1581-4F3C-955D-BB3B4F37B737}" type="pres">
      <dgm:prSet presAssocID="{C7914C8C-1ECA-49D0-B1E9-E5CC5E8AE72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D2F1302-9988-4110-BAAB-BE65BC5C23B0}" type="presOf" srcId="{63A26C55-E19E-4D43-B0D6-A1FA447FC3BB}" destId="{F178D312-12F7-48C0-9F4B-2D3DE2080A83}" srcOrd="0" destOrd="2" presId="urn:microsoft.com/office/officeart/2005/8/layout/vList2"/>
    <dgm:cxn modelId="{15ACAB07-345C-40A6-A623-2F9AE680B037}" srcId="{CF136CAA-6C2A-4F6E-BE70-64479A91A639}" destId="{97585805-77B5-4D33-8CBF-FB232D2E45E9}" srcOrd="1" destOrd="0" parTransId="{CF21D725-1E9C-4FC8-82EF-9269BE9265EA}" sibTransId="{3B4E3189-E06E-4193-937B-167AE715EC76}"/>
    <dgm:cxn modelId="{27087A19-9075-408B-858E-98D7D3EF3545}" type="presOf" srcId="{C7174C6F-0308-442A-95AD-66DEAFCF25EF}" destId="{F178D312-12F7-48C0-9F4B-2D3DE2080A83}" srcOrd="0" destOrd="0" presId="urn:microsoft.com/office/officeart/2005/8/layout/vList2"/>
    <dgm:cxn modelId="{A90D6C22-7D45-422A-AB59-3250D88CED44}" type="presOf" srcId="{C7914C8C-1ECA-49D0-B1E9-E5CC5E8AE723}" destId="{CD0C3CA0-B6DD-49FC-B418-2D91F4AC177C}" srcOrd="0" destOrd="0" presId="urn:microsoft.com/office/officeart/2005/8/layout/vList2"/>
    <dgm:cxn modelId="{EC520025-AD10-4729-9F12-320B446A1A66}" type="presOf" srcId="{8EC45AB8-3926-450D-B0A5-3C67CAE9DCB5}" destId="{90250C47-1581-4F3C-955D-BB3B4F37B737}" srcOrd="0" destOrd="0" presId="urn:microsoft.com/office/officeart/2005/8/layout/vList2"/>
    <dgm:cxn modelId="{76E17530-654A-4ED6-994F-BE3711AFABC0}" srcId="{CF136CAA-6C2A-4F6E-BE70-64479A91A639}" destId="{63A26C55-E19E-4D43-B0D6-A1FA447FC3BB}" srcOrd="2" destOrd="0" parTransId="{3B2A6CD9-69F3-48A6-8058-074D7E1A7F0D}" sibTransId="{B0DB0D88-0B74-42E8-BC21-0D1C62400ACB}"/>
    <dgm:cxn modelId="{9B1A8236-E84E-4545-ABF6-4C3BAD088A00}" srcId="{C7914C8C-1ECA-49D0-B1E9-E5CC5E8AE723}" destId="{B902CF0C-6C55-4A4F-B98D-28665F71D7FD}" srcOrd="2" destOrd="0" parTransId="{78B0B094-3EF2-4B74-B898-DA1774F03AC4}" sibTransId="{C600A47F-D3D3-4970-B1DC-B56F7C6176CA}"/>
    <dgm:cxn modelId="{8EC4385D-39A0-4740-8F64-C295B583C2B9}" type="presOf" srcId="{423D0B01-17EC-4A1B-A654-BABA65574B77}" destId="{1613F24A-DDF0-4D21-82F4-E0316E0C7999}" srcOrd="0" destOrd="0" presId="urn:microsoft.com/office/officeart/2005/8/layout/vList2"/>
    <dgm:cxn modelId="{6D419E63-03BA-453A-9A39-794A13C0AC8C}" type="presOf" srcId="{B902CF0C-6C55-4A4F-B98D-28665F71D7FD}" destId="{90250C47-1581-4F3C-955D-BB3B4F37B737}" srcOrd="0" destOrd="2" presId="urn:microsoft.com/office/officeart/2005/8/layout/vList2"/>
    <dgm:cxn modelId="{7D80897C-D786-43E5-B4C5-75BE158C57B6}" srcId="{423D0B01-17EC-4A1B-A654-BABA65574B77}" destId="{C7914C8C-1ECA-49D0-B1E9-E5CC5E8AE723}" srcOrd="1" destOrd="0" parTransId="{4FE536A4-480D-4526-85CA-8D46BF879642}" sibTransId="{75637C99-9EDF-4E52-99E9-CE115A71C6BD}"/>
    <dgm:cxn modelId="{8D107592-93AE-4579-8AEC-C3858499934A}" type="presOf" srcId="{0089C319-430B-4D07-B4D9-39CAEC04C911}" destId="{90250C47-1581-4F3C-955D-BB3B4F37B737}" srcOrd="0" destOrd="1" presId="urn:microsoft.com/office/officeart/2005/8/layout/vList2"/>
    <dgm:cxn modelId="{A8122C9F-C576-4103-9DFA-98AC5A952847}" srcId="{CF136CAA-6C2A-4F6E-BE70-64479A91A639}" destId="{C7174C6F-0308-442A-95AD-66DEAFCF25EF}" srcOrd="0" destOrd="0" parTransId="{2CBBB04C-4668-414C-89B3-02743D5B2968}" sibTransId="{07765CB3-5832-4D37-AA4C-1E489DD0D49B}"/>
    <dgm:cxn modelId="{C1B5F0A1-8E4A-41A3-85DD-CB7B4D3C8061}" srcId="{423D0B01-17EC-4A1B-A654-BABA65574B77}" destId="{CF136CAA-6C2A-4F6E-BE70-64479A91A639}" srcOrd="0" destOrd="0" parTransId="{42B6DCF2-35C7-4E89-9094-BB401323396B}" sibTransId="{DE601001-4F9E-4E4D-9F2B-D15101C0D045}"/>
    <dgm:cxn modelId="{0BB761A9-EE08-4431-A1C6-790CA12D993D}" type="presOf" srcId="{CF136CAA-6C2A-4F6E-BE70-64479A91A639}" destId="{674E62DD-905D-41BE-A9B9-EF033323C678}" srcOrd="0" destOrd="0" presId="urn:microsoft.com/office/officeart/2005/8/layout/vList2"/>
    <dgm:cxn modelId="{8E5FD1B2-90B5-40A1-BFFE-39E8EE1D9EBF}" srcId="{C7914C8C-1ECA-49D0-B1E9-E5CC5E8AE723}" destId="{8EC45AB8-3926-450D-B0A5-3C67CAE9DCB5}" srcOrd="0" destOrd="0" parTransId="{0E44CEF5-5BD7-436C-979B-90A369EA214D}" sibTransId="{CEC1D838-F651-43AA-9A28-8E5AB074FCA6}"/>
    <dgm:cxn modelId="{EFE396F4-5C02-4852-B269-2414F30CB04F}" type="presOf" srcId="{97585805-77B5-4D33-8CBF-FB232D2E45E9}" destId="{F178D312-12F7-48C0-9F4B-2D3DE2080A83}" srcOrd="0" destOrd="1" presId="urn:microsoft.com/office/officeart/2005/8/layout/vList2"/>
    <dgm:cxn modelId="{70101FF6-F474-4055-9D33-D2B7ACAF80B8}" srcId="{C7914C8C-1ECA-49D0-B1E9-E5CC5E8AE723}" destId="{0089C319-430B-4D07-B4D9-39CAEC04C911}" srcOrd="1" destOrd="0" parTransId="{C91DB697-24F1-4373-B13D-E457DBC1B8CE}" sibTransId="{BF42757A-49A1-408C-9AE3-406C4FC9C014}"/>
    <dgm:cxn modelId="{2E4D2E18-D9EF-4A2F-87BC-D839960CF1FE}" type="presParOf" srcId="{1613F24A-DDF0-4D21-82F4-E0316E0C7999}" destId="{674E62DD-905D-41BE-A9B9-EF033323C678}" srcOrd="0" destOrd="0" presId="urn:microsoft.com/office/officeart/2005/8/layout/vList2"/>
    <dgm:cxn modelId="{490E5F09-068E-4BFC-97CA-67E7598B6063}" type="presParOf" srcId="{1613F24A-DDF0-4D21-82F4-E0316E0C7999}" destId="{F178D312-12F7-48C0-9F4B-2D3DE2080A83}" srcOrd="1" destOrd="0" presId="urn:microsoft.com/office/officeart/2005/8/layout/vList2"/>
    <dgm:cxn modelId="{6120FD4D-B987-42A5-943B-50D2614EC302}" type="presParOf" srcId="{1613F24A-DDF0-4D21-82F4-E0316E0C7999}" destId="{CD0C3CA0-B6DD-49FC-B418-2D91F4AC177C}" srcOrd="2" destOrd="0" presId="urn:microsoft.com/office/officeart/2005/8/layout/vList2"/>
    <dgm:cxn modelId="{7CFA0049-7D41-4AE8-BD2C-8D6DF6D7147C}" type="presParOf" srcId="{1613F24A-DDF0-4D21-82F4-E0316E0C7999}" destId="{90250C47-1581-4F3C-955D-BB3B4F37B73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7B47B4-5463-43B6-B841-8ABE67DBA7F2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C6384F4-784D-46E7-AA04-C78648CD2098}">
      <dgm:prSet/>
      <dgm:spPr/>
      <dgm:t>
        <a:bodyPr/>
        <a:lstStyle/>
        <a:p>
          <a:r>
            <a:rPr kumimoji="1" lang="es-SV"/>
            <a:t>Respeto a las autoridades, profesores, estudiantes, personal administrativo, colaboradores de limpieza y vigilancia, visitantes, etc. de la ESEN.</a:t>
          </a:r>
          <a:endParaRPr lang="en-US"/>
        </a:p>
      </dgm:t>
    </dgm:pt>
    <dgm:pt modelId="{57F9FAFA-7D92-4F77-B71A-34327F6D35CF}" type="parTrans" cxnId="{E0357FF7-92D2-49B4-B9AF-1AAD72D4FDDA}">
      <dgm:prSet/>
      <dgm:spPr/>
      <dgm:t>
        <a:bodyPr/>
        <a:lstStyle/>
        <a:p>
          <a:endParaRPr lang="en-US"/>
        </a:p>
      </dgm:t>
    </dgm:pt>
    <dgm:pt modelId="{CC82C5CD-307F-4B5E-BF87-D4E52DCB2920}" type="sibTrans" cxnId="{E0357FF7-92D2-49B4-B9AF-1AAD72D4FDDA}">
      <dgm:prSet/>
      <dgm:spPr/>
      <dgm:t>
        <a:bodyPr/>
        <a:lstStyle/>
        <a:p>
          <a:endParaRPr lang="en-US"/>
        </a:p>
      </dgm:t>
    </dgm:pt>
    <dgm:pt modelId="{E6CB0933-15BB-4040-A59A-A2251AD67E41}">
      <dgm:prSet/>
      <dgm:spPr/>
      <dgm:t>
        <a:bodyPr/>
        <a:lstStyle/>
        <a:p>
          <a:r>
            <a:rPr kumimoji="1" lang="es-SV" dirty="0"/>
            <a:t>Cuido de las instalaciones de la ESEN: no manchar paredes, baños, aulas, etc.</a:t>
          </a:r>
          <a:endParaRPr lang="en-US" dirty="0"/>
        </a:p>
      </dgm:t>
    </dgm:pt>
    <dgm:pt modelId="{7D1B02BE-B471-4B0C-8AD5-8C898D26688D}" type="parTrans" cxnId="{886910D1-0274-4C0B-938D-2ABB08AD84F6}">
      <dgm:prSet/>
      <dgm:spPr/>
      <dgm:t>
        <a:bodyPr/>
        <a:lstStyle/>
        <a:p>
          <a:endParaRPr lang="en-US"/>
        </a:p>
      </dgm:t>
    </dgm:pt>
    <dgm:pt modelId="{34A5DAE0-F09F-4C08-B365-93D30CDA2B20}" type="sibTrans" cxnId="{886910D1-0274-4C0B-938D-2ABB08AD84F6}">
      <dgm:prSet/>
      <dgm:spPr/>
      <dgm:t>
        <a:bodyPr/>
        <a:lstStyle/>
        <a:p>
          <a:endParaRPr lang="en-US"/>
        </a:p>
      </dgm:t>
    </dgm:pt>
    <dgm:pt modelId="{15EF6771-B218-4D36-B911-9CF53039FDE5}">
      <dgm:prSet/>
      <dgm:spPr/>
      <dgm:t>
        <a:bodyPr/>
        <a:lstStyle/>
        <a:p>
          <a:r>
            <a:rPr kumimoji="1" lang="es-SV" dirty="0"/>
            <a:t>Viva los valores ESEN</a:t>
          </a:r>
          <a:endParaRPr lang="en-US" dirty="0"/>
        </a:p>
      </dgm:t>
    </dgm:pt>
    <dgm:pt modelId="{D1976520-42F5-4C9A-8E69-9C230F675104}" type="parTrans" cxnId="{02F431F6-491B-4E8E-99B8-112D5B88E316}">
      <dgm:prSet/>
      <dgm:spPr/>
      <dgm:t>
        <a:bodyPr/>
        <a:lstStyle/>
        <a:p>
          <a:endParaRPr lang="en-US"/>
        </a:p>
      </dgm:t>
    </dgm:pt>
    <dgm:pt modelId="{8D1D5C64-B6EF-43E1-B368-2C9BC977C679}" type="sibTrans" cxnId="{02F431F6-491B-4E8E-99B8-112D5B88E316}">
      <dgm:prSet/>
      <dgm:spPr/>
      <dgm:t>
        <a:bodyPr/>
        <a:lstStyle/>
        <a:p>
          <a:endParaRPr lang="en-US"/>
        </a:p>
      </dgm:t>
    </dgm:pt>
    <dgm:pt modelId="{D6F10E20-55FC-48EC-AEE4-AD0BA59E0419}" type="pres">
      <dgm:prSet presAssocID="{0E7B47B4-5463-43B6-B841-8ABE67DBA7F2}" presName="linear" presStyleCnt="0">
        <dgm:presLayoutVars>
          <dgm:animLvl val="lvl"/>
          <dgm:resizeHandles val="exact"/>
        </dgm:presLayoutVars>
      </dgm:prSet>
      <dgm:spPr/>
    </dgm:pt>
    <dgm:pt modelId="{486F3FEF-0479-432A-8B2D-777C20AE529C}" type="pres">
      <dgm:prSet presAssocID="{FC6384F4-784D-46E7-AA04-C78648CD20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6B334AE-D12B-47D8-A3FB-002519A89366}" type="pres">
      <dgm:prSet presAssocID="{CC82C5CD-307F-4B5E-BF87-D4E52DCB2920}" presName="spacer" presStyleCnt="0"/>
      <dgm:spPr/>
    </dgm:pt>
    <dgm:pt modelId="{C2EDEF38-18E4-493A-AE44-C684C15E3CF6}" type="pres">
      <dgm:prSet presAssocID="{E6CB0933-15BB-4040-A59A-A2251AD67E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E823D-0B7F-42FB-8796-C7824DC2B26A}" type="pres">
      <dgm:prSet presAssocID="{34A5DAE0-F09F-4C08-B365-93D30CDA2B20}" presName="spacer" presStyleCnt="0"/>
      <dgm:spPr/>
    </dgm:pt>
    <dgm:pt modelId="{7716EB3B-5520-4B18-BBF4-69AC7F68A3CB}" type="pres">
      <dgm:prSet presAssocID="{15EF6771-B218-4D36-B911-9CF53039FD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869FB3B-694A-417B-9C57-5CBF99C47452}" type="presOf" srcId="{0E7B47B4-5463-43B6-B841-8ABE67DBA7F2}" destId="{D6F10E20-55FC-48EC-AEE4-AD0BA59E0419}" srcOrd="0" destOrd="0" presId="urn:microsoft.com/office/officeart/2005/8/layout/vList2"/>
    <dgm:cxn modelId="{1541074D-A520-4AD8-B551-DE104CCCCB12}" type="presOf" srcId="{15EF6771-B218-4D36-B911-9CF53039FDE5}" destId="{7716EB3B-5520-4B18-BBF4-69AC7F68A3CB}" srcOrd="0" destOrd="0" presId="urn:microsoft.com/office/officeart/2005/8/layout/vList2"/>
    <dgm:cxn modelId="{A0E5F9AB-EEEB-4F81-9558-D588F505FE36}" type="presOf" srcId="{E6CB0933-15BB-4040-A59A-A2251AD67E41}" destId="{C2EDEF38-18E4-493A-AE44-C684C15E3CF6}" srcOrd="0" destOrd="0" presId="urn:microsoft.com/office/officeart/2005/8/layout/vList2"/>
    <dgm:cxn modelId="{886910D1-0274-4C0B-938D-2ABB08AD84F6}" srcId="{0E7B47B4-5463-43B6-B841-8ABE67DBA7F2}" destId="{E6CB0933-15BB-4040-A59A-A2251AD67E41}" srcOrd="1" destOrd="0" parTransId="{7D1B02BE-B471-4B0C-8AD5-8C898D26688D}" sibTransId="{34A5DAE0-F09F-4C08-B365-93D30CDA2B20}"/>
    <dgm:cxn modelId="{933A32D6-5838-499A-9B2A-0E777C91F57C}" type="presOf" srcId="{FC6384F4-784D-46E7-AA04-C78648CD2098}" destId="{486F3FEF-0479-432A-8B2D-777C20AE529C}" srcOrd="0" destOrd="0" presId="urn:microsoft.com/office/officeart/2005/8/layout/vList2"/>
    <dgm:cxn modelId="{02F431F6-491B-4E8E-99B8-112D5B88E316}" srcId="{0E7B47B4-5463-43B6-B841-8ABE67DBA7F2}" destId="{15EF6771-B218-4D36-B911-9CF53039FDE5}" srcOrd="2" destOrd="0" parTransId="{D1976520-42F5-4C9A-8E69-9C230F675104}" sibTransId="{8D1D5C64-B6EF-43E1-B368-2C9BC977C679}"/>
    <dgm:cxn modelId="{E0357FF7-92D2-49B4-B9AF-1AAD72D4FDDA}" srcId="{0E7B47B4-5463-43B6-B841-8ABE67DBA7F2}" destId="{FC6384F4-784D-46E7-AA04-C78648CD2098}" srcOrd="0" destOrd="0" parTransId="{57F9FAFA-7D92-4F77-B71A-34327F6D35CF}" sibTransId="{CC82C5CD-307F-4B5E-BF87-D4E52DCB2920}"/>
    <dgm:cxn modelId="{93EB3356-0B31-41CC-991C-DBBC2E8AD51A}" type="presParOf" srcId="{D6F10E20-55FC-48EC-AEE4-AD0BA59E0419}" destId="{486F3FEF-0479-432A-8B2D-777C20AE529C}" srcOrd="0" destOrd="0" presId="urn:microsoft.com/office/officeart/2005/8/layout/vList2"/>
    <dgm:cxn modelId="{4034FF54-2DCA-48BE-BA87-1B3D633D7228}" type="presParOf" srcId="{D6F10E20-55FC-48EC-AEE4-AD0BA59E0419}" destId="{96B334AE-D12B-47D8-A3FB-002519A89366}" srcOrd="1" destOrd="0" presId="urn:microsoft.com/office/officeart/2005/8/layout/vList2"/>
    <dgm:cxn modelId="{43B42B41-C0AB-414D-9CD7-37CA07F6F2A8}" type="presParOf" srcId="{D6F10E20-55FC-48EC-AEE4-AD0BA59E0419}" destId="{C2EDEF38-18E4-493A-AE44-C684C15E3CF6}" srcOrd="2" destOrd="0" presId="urn:microsoft.com/office/officeart/2005/8/layout/vList2"/>
    <dgm:cxn modelId="{9A3D1854-DCE5-46C1-94ED-2A33C74C865C}" type="presParOf" srcId="{D6F10E20-55FC-48EC-AEE4-AD0BA59E0419}" destId="{9C8E823D-0B7F-42FB-8796-C7824DC2B26A}" srcOrd="3" destOrd="0" presId="urn:microsoft.com/office/officeart/2005/8/layout/vList2"/>
    <dgm:cxn modelId="{D028AD2C-05B2-452C-A439-AC30A321ED20}" type="presParOf" srcId="{D6F10E20-55FC-48EC-AEE4-AD0BA59E0419}" destId="{7716EB3B-5520-4B18-BBF4-69AC7F68A3C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575440-9AF3-48E9-A78C-75ADAF8E5C06}" type="doc">
      <dgm:prSet loTypeId="urn:microsoft.com/office/officeart/2009/3/layout/PieProcess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SV"/>
        </a:p>
      </dgm:t>
    </dgm:pt>
    <dgm:pt modelId="{01A74BE3-E19C-4E81-9118-FEC411C0540A}">
      <dgm:prSet phldrT="[Text]" custT="1"/>
      <dgm:spPr/>
      <dgm:t>
        <a:bodyPr/>
        <a:lstStyle/>
        <a:p>
          <a:endParaRPr lang="es-SV" sz="4000"/>
        </a:p>
      </dgm:t>
    </dgm:pt>
    <dgm:pt modelId="{3A0D8503-530B-4D93-B131-BC4CBA0EAB81}" type="parTrans" cxnId="{A5BB41E2-33EA-4F93-9BBB-C69D8181CDBA}">
      <dgm:prSet/>
      <dgm:spPr/>
      <dgm:t>
        <a:bodyPr/>
        <a:lstStyle/>
        <a:p>
          <a:endParaRPr lang="es-SV" sz="2000"/>
        </a:p>
      </dgm:t>
    </dgm:pt>
    <dgm:pt modelId="{ECDA38F0-24DE-433B-A26C-3051E16A32E1}" type="sibTrans" cxnId="{A5BB41E2-33EA-4F93-9BBB-C69D8181CDBA}">
      <dgm:prSet/>
      <dgm:spPr/>
      <dgm:t>
        <a:bodyPr/>
        <a:lstStyle/>
        <a:p>
          <a:endParaRPr lang="es-SV" sz="2000"/>
        </a:p>
      </dgm:t>
    </dgm:pt>
    <dgm:pt modelId="{891A775E-32C5-4425-8D6A-D286B00C8D8D}">
      <dgm:prSet phldrT="[Text]" custT="1"/>
      <dgm:spPr/>
      <dgm:t>
        <a:bodyPr/>
        <a:lstStyle/>
        <a:p>
          <a:r>
            <a:rPr lang="es-SV" sz="2400"/>
            <a:t>El estudiante deberá entrevistarse con el decano de la carrera actual</a:t>
          </a:r>
        </a:p>
      </dgm:t>
    </dgm:pt>
    <dgm:pt modelId="{D2EDAA4E-ADA6-4F30-8DBF-A8A120E57CFE}" type="parTrans" cxnId="{DDE15D64-F659-4FC5-8E62-3D1A3BEC5099}">
      <dgm:prSet/>
      <dgm:spPr/>
      <dgm:t>
        <a:bodyPr/>
        <a:lstStyle/>
        <a:p>
          <a:endParaRPr lang="es-SV" sz="2000"/>
        </a:p>
      </dgm:t>
    </dgm:pt>
    <dgm:pt modelId="{A9DDC80D-B5DC-4680-AE87-31F2CF7313B0}" type="sibTrans" cxnId="{DDE15D64-F659-4FC5-8E62-3D1A3BEC5099}">
      <dgm:prSet/>
      <dgm:spPr/>
      <dgm:t>
        <a:bodyPr/>
        <a:lstStyle/>
        <a:p>
          <a:endParaRPr lang="es-SV" sz="2000"/>
        </a:p>
      </dgm:t>
    </dgm:pt>
    <dgm:pt modelId="{962F3C23-E222-4CC7-8467-7674956479E6}">
      <dgm:prSet phldrT="[Text]" custT="1"/>
      <dgm:spPr/>
      <dgm:t>
        <a:bodyPr/>
        <a:lstStyle/>
        <a:p>
          <a:r>
            <a:rPr lang="es-SV" sz="4000"/>
            <a:t> </a:t>
          </a:r>
        </a:p>
      </dgm:t>
    </dgm:pt>
    <dgm:pt modelId="{AC6758C8-6EDA-46F5-9A3F-F4BA4D2B89CE}" type="parTrans" cxnId="{6323C4AA-8038-4F1D-AB9A-377B54C057FD}">
      <dgm:prSet/>
      <dgm:spPr/>
      <dgm:t>
        <a:bodyPr/>
        <a:lstStyle/>
        <a:p>
          <a:endParaRPr lang="es-SV" sz="2000"/>
        </a:p>
      </dgm:t>
    </dgm:pt>
    <dgm:pt modelId="{4A8568F6-DC09-4832-88A9-6F600BBA43B6}" type="sibTrans" cxnId="{6323C4AA-8038-4F1D-AB9A-377B54C057FD}">
      <dgm:prSet/>
      <dgm:spPr/>
      <dgm:t>
        <a:bodyPr/>
        <a:lstStyle/>
        <a:p>
          <a:endParaRPr lang="es-SV" sz="2000"/>
        </a:p>
      </dgm:t>
    </dgm:pt>
    <dgm:pt modelId="{9C6D2769-026E-45F5-A718-68976995A714}">
      <dgm:prSet phldrT="[Text]" custT="1"/>
      <dgm:spPr/>
      <dgm:t>
        <a:bodyPr/>
        <a:lstStyle/>
        <a:p>
          <a:r>
            <a:rPr lang="es-SV" sz="2400"/>
            <a:t>Luego deberá entrevistarse con el decano de la nueva carrera</a:t>
          </a:r>
        </a:p>
      </dgm:t>
    </dgm:pt>
    <dgm:pt modelId="{546D9014-EE20-41B3-959D-CAEFFA2A0334}" type="parTrans" cxnId="{2EAD1D03-CCB6-4CB5-9225-40477291200A}">
      <dgm:prSet/>
      <dgm:spPr/>
      <dgm:t>
        <a:bodyPr/>
        <a:lstStyle/>
        <a:p>
          <a:endParaRPr lang="es-SV" sz="2000"/>
        </a:p>
      </dgm:t>
    </dgm:pt>
    <dgm:pt modelId="{6706EF0D-A4CF-446A-BF16-CAF2F4D92F4C}" type="sibTrans" cxnId="{2EAD1D03-CCB6-4CB5-9225-40477291200A}">
      <dgm:prSet/>
      <dgm:spPr/>
      <dgm:t>
        <a:bodyPr/>
        <a:lstStyle/>
        <a:p>
          <a:endParaRPr lang="es-SV" sz="2000"/>
        </a:p>
      </dgm:t>
    </dgm:pt>
    <dgm:pt modelId="{A10EEF88-49DB-4DC2-8697-BDA01D3521CC}">
      <dgm:prSet phldrT="[Text]" custT="1"/>
      <dgm:spPr/>
      <dgm:t>
        <a:bodyPr/>
        <a:lstStyle/>
        <a:p>
          <a:r>
            <a:rPr lang="es-SV" sz="4000"/>
            <a:t> </a:t>
          </a:r>
        </a:p>
      </dgm:t>
    </dgm:pt>
    <dgm:pt modelId="{F4BD7716-C947-4F09-B1A5-38DC2198B250}" type="parTrans" cxnId="{9EE95F8D-C290-46A4-ABF9-D6CE9571C76B}">
      <dgm:prSet/>
      <dgm:spPr/>
      <dgm:t>
        <a:bodyPr/>
        <a:lstStyle/>
        <a:p>
          <a:endParaRPr lang="es-SV" sz="2000"/>
        </a:p>
      </dgm:t>
    </dgm:pt>
    <dgm:pt modelId="{8F322BB5-6285-4420-961C-FB546A1908AD}" type="sibTrans" cxnId="{9EE95F8D-C290-46A4-ABF9-D6CE9571C76B}">
      <dgm:prSet/>
      <dgm:spPr/>
      <dgm:t>
        <a:bodyPr/>
        <a:lstStyle/>
        <a:p>
          <a:endParaRPr lang="es-SV" sz="2000"/>
        </a:p>
      </dgm:t>
    </dgm:pt>
    <dgm:pt modelId="{84C9242A-7360-41F0-9D8C-35F4B3D994F7}">
      <dgm:prSet phldrT="[Text]" custT="1"/>
      <dgm:spPr/>
      <dgm:t>
        <a:bodyPr/>
        <a:lstStyle/>
        <a:p>
          <a:r>
            <a:rPr lang="es-SV" sz="2400"/>
            <a:t>Si la decisión es fundamentada, el decano de la nueva carrera aprobará el cambio.</a:t>
          </a:r>
        </a:p>
      </dgm:t>
    </dgm:pt>
    <dgm:pt modelId="{2E5BCFBC-57B1-4D83-BC64-55721E70E06F}" type="parTrans" cxnId="{F321D4E8-AC72-48B6-8CEF-53E4740790C2}">
      <dgm:prSet/>
      <dgm:spPr/>
      <dgm:t>
        <a:bodyPr/>
        <a:lstStyle/>
        <a:p>
          <a:endParaRPr lang="es-SV" sz="2000"/>
        </a:p>
      </dgm:t>
    </dgm:pt>
    <dgm:pt modelId="{E06E4921-E3C2-4DA3-B51C-731D3B41515D}" type="sibTrans" cxnId="{F321D4E8-AC72-48B6-8CEF-53E4740790C2}">
      <dgm:prSet/>
      <dgm:spPr/>
      <dgm:t>
        <a:bodyPr/>
        <a:lstStyle/>
        <a:p>
          <a:endParaRPr lang="es-SV" sz="2000"/>
        </a:p>
      </dgm:t>
    </dgm:pt>
    <dgm:pt modelId="{5FDAA119-832D-4802-B101-2FEF8AA1CC19}" type="pres">
      <dgm:prSet presAssocID="{03575440-9AF3-48E9-A78C-75ADAF8E5C0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0EB15187-8992-4FD6-A4DC-6AD6A8869E03}" type="pres">
      <dgm:prSet presAssocID="{01A74BE3-E19C-4E81-9118-FEC411C0540A}" presName="ParentComposite" presStyleCnt="0"/>
      <dgm:spPr/>
    </dgm:pt>
    <dgm:pt modelId="{7432C5C5-7FFF-4471-ADF8-4E2920EDFF47}" type="pres">
      <dgm:prSet presAssocID="{01A74BE3-E19C-4E81-9118-FEC411C0540A}" presName="Chord" presStyleLbl="bgShp" presStyleIdx="0" presStyleCnt="3"/>
      <dgm:spPr/>
    </dgm:pt>
    <dgm:pt modelId="{F5CB6F6F-56C4-41CD-AA0A-8F9A925CED89}" type="pres">
      <dgm:prSet presAssocID="{01A74BE3-E19C-4E81-9118-FEC411C0540A}" presName="Pie" presStyleLbl="alignNode1" presStyleIdx="0" presStyleCnt="3"/>
      <dgm:spPr/>
    </dgm:pt>
    <dgm:pt modelId="{B1383543-3B6C-4E9D-87F1-13A5E82B78BA}" type="pres">
      <dgm:prSet presAssocID="{01A74BE3-E19C-4E81-9118-FEC411C0540A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EE4AFFCD-4A6B-4C46-A22F-0DF8588CB795}" type="pres">
      <dgm:prSet presAssocID="{A9DDC80D-B5DC-4680-AE87-31F2CF7313B0}" presName="negSibTrans" presStyleCnt="0"/>
      <dgm:spPr/>
    </dgm:pt>
    <dgm:pt modelId="{78AD3D9A-5C87-414A-AAEB-1E817AE21B32}" type="pres">
      <dgm:prSet presAssocID="{01A74BE3-E19C-4E81-9118-FEC411C0540A}" presName="composite" presStyleCnt="0"/>
      <dgm:spPr/>
    </dgm:pt>
    <dgm:pt modelId="{38BAFA87-91A0-479D-9DA3-03B5FB7D70DC}" type="pres">
      <dgm:prSet presAssocID="{01A74BE3-E19C-4E81-9118-FEC411C0540A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D19C73DF-D759-401E-8DE3-6B1BF58611C5}" type="pres">
      <dgm:prSet presAssocID="{ECDA38F0-24DE-433B-A26C-3051E16A32E1}" presName="sibTrans" presStyleCnt="0"/>
      <dgm:spPr/>
    </dgm:pt>
    <dgm:pt modelId="{3EA8DF21-1A85-4F71-9361-F4FD8C15E44E}" type="pres">
      <dgm:prSet presAssocID="{962F3C23-E222-4CC7-8467-7674956479E6}" presName="ParentComposite" presStyleCnt="0"/>
      <dgm:spPr/>
    </dgm:pt>
    <dgm:pt modelId="{EEC35B43-0EF2-4705-86A4-4F0630B4260B}" type="pres">
      <dgm:prSet presAssocID="{962F3C23-E222-4CC7-8467-7674956479E6}" presName="Chord" presStyleLbl="bgShp" presStyleIdx="1" presStyleCnt="3"/>
      <dgm:spPr/>
    </dgm:pt>
    <dgm:pt modelId="{CA8716AB-8DF0-4024-B957-44ABE020E729}" type="pres">
      <dgm:prSet presAssocID="{962F3C23-E222-4CC7-8467-7674956479E6}" presName="Pie" presStyleLbl="alignNode1" presStyleIdx="1" presStyleCnt="3"/>
      <dgm:spPr/>
    </dgm:pt>
    <dgm:pt modelId="{94981985-D593-4D7A-A232-2F957AF28CAF}" type="pres">
      <dgm:prSet presAssocID="{962F3C23-E222-4CC7-8467-7674956479E6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0430E76A-D99E-4D4C-B127-0A23C57C0ED9}" type="pres">
      <dgm:prSet presAssocID="{6706EF0D-A4CF-446A-BF16-CAF2F4D92F4C}" presName="negSibTrans" presStyleCnt="0"/>
      <dgm:spPr/>
    </dgm:pt>
    <dgm:pt modelId="{EDB72D8B-647D-418D-8008-F4A11DDC77CB}" type="pres">
      <dgm:prSet presAssocID="{962F3C23-E222-4CC7-8467-7674956479E6}" presName="composite" presStyleCnt="0"/>
      <dgm:spPr/>
    </dgm:pt>
    <dgm:pt modelId="{DCA423A6-543C-45FE-9082-4E375C248FED}" type="pres">
      <dgm:prSet presAssocID="{962F3C23-E222-4CC7-8467-7674956479E6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5641C060-5715-495C-842B-FE82DA178FDE}" type="pres">
      <dgm:prSet presAssocID="{4A8568F6-DC09-4832-88A9-6F600BBA43B6}" presName="sibTrans" presStyleCnt="0"/>
      <dgm:spPr/>
    </dgm:pt>
    <dgm:pt modelId="{63DFFE70-18A6-4E3F-9530-59188B3FBAF7}" type="pres">
      <dgm:prSet presAssocID="{A10EEF88-49DB-4DC2-8697-BDA01D3521CC}" presName="ParentComposite" presStyleCnt="0"/>
      <dgm:spPr/>
    </dgm:pt>
    <dgm:pt modelId="{A845649F-4809-4414-9098-B7074DD61BEC}" type="pres">
      <dgm:prSet presAssocID="{A10EEF88-49DB-4DC2-8697-BDA01D3521CC}" presName="Chord" presStyleLbl="bgShp" presStyleIdx="2" presStyleCnt="3"/>
      <dgm:spPr/>
    </dgm:pt>
    <dgm:pt modelId="{EFB983C7-283B-406D-A700-952EA88E7D5B}" type="pres">
      <dgm:prSet presAssocID="{A10EEF88-49DB-4DC2-8697-BDA01D3521CC}" presName="Pie" presStyleLbl="alignNode1" presStyleIdx="2" presStyleCnt="3"/>
      <dgm:spPr/>
    </dgm:pt>
    <dgm:pt modelId="{37F7FFB7-E49C-42ED-B258-FB0AF526B638}" type="pres">
      <dgm:prSet presAssocID="{A10EEF88-49DB-4DC2-8697-BDA01D3521CC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5502D5DF-5710-440B-8142-68C26C875E97}" type="pres">
      <dgm:prSet presAssocID="{E06E4921-E3C2-4DA3-B51C-731D3B41515D}" presName="negSibTrans" presStyleCnt="0"/>
      <dgm:spPr/>
    </dgm:pt>
    <dgm:pt modelId="{99349E68-1765-4945-AD82-374D760ED2B3}" type="pres">
      <dgm:prSet presAssocID="{A10EEF88-49DB-4DC2-8697-BDA01D3521CC}" presName="composite" presStyleCnt="0"/>
      <dgm:spPr/>
    </dgm:pt>
    <dgm:pt modelId="{61F34B4A-86B8-4288-B6F1-1EDCD174ECDA}" type="pres">
      <dgm:prSet presAssocID="{A10EEF88-49DB-4DC2-8697-BDA01D3521CC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EAD1D03-CCB6-4CB5-9225-40477291200A}" srcId="{962F3C23-E222-4CC7-8467-7674956479E6}" destId="{9C6D2769-026E-45F5-A718-68976995A714}" srcOrd="0" destOrd="0" parTransId="{546D9014-EE20-41B3-959D-CAEFFA2A0334}" sibTransId="{6706EF0D-A4CF-446A-BF16-CAF2F4D92F4C}"/>
    <dgm:cxn modelId="{3F049010-9788-4CEF-B58A-7F4AECFD9BE2}" type="presOf" srcId="{9C6D2769-026E-45F5-A718-68976995A714}" destId="{DCA423A6-543C-45FE-9082-4E375C248FED}" srcOrd="0" destOrd="0" presId="urn:microsoft.com/office/officeart/2009/3/layout/PieProcess"/>
    <dgm:cxn modelId="{DDE15D64-F659-4FC5-8E62-3D1A3BEC5099}" srcId="{01A74BE3-E19C-4E81-9118-FEC411C0540A}" destId="{891A775E-32C5-4425-8D6A-D286B00C8D8D}" srcOrd="0" destOrd="0" parTransId="{D2EDAA4E-ADA6-4F30-8DBF-A8A120E57CFE}" sibTransId="{A9DDC80D-B5DC-4680-AE87-31F2CF7313B0}"/>
    <dgm:cxn modelId="{9EE95F8D-C290-46A4-ABF9-D6CE9571C76B}" srcId="{03575440-9AF3-48E9-A78C-75ADAF8E5C06}" destId="{A10EEF88-49DB-4DC2-8697-BDA01D3521CC}" srcOrd="2" destOrd="0" parTransId="{F4BD7716-C947-4F09-B1A5-38DC2198B250}" sibTransId="{8F322BB5-6285-4420-961C-FB546A1908AD}"/>
    <dgm:cxn modelId="{CE508C9F-8CC1-481F-8602-4471AC2D6F61}" type="presOf" srcId="{01A74BE3-E19C-4E81-9118-FEC411C0540A}" destId="{B1383543-3B6C-4E9D-87F1-13A5E82B78BA}" srcOrd="0" destOrd="0" presId="urn:microsoft.com/office/officeart/2009/3/layout/PieProcess"/>
    <dgm:cxn modelId="{6323C4AA-8038-4F1D-AB9A-377B54C057FD}" srcId="{03575440-9AF3-48E9-A78C-75ADAF8E5C06}" destId="{962F3C23-E222-4CC7-8467-7674956479E6}" srcOrd="1" destOrd="0" parTransId="{AC6758C8-6EDA-46F5-9A3F-F4BA4D2B89CE}" sibTransId="{4A8568F6-DC09-4832-88A9-6F600BBA43B6}"/>
    <dgm:cxn modelId="{C792BDAF-CBC5-45CE-8104-C48F9BFCB1E1}" type="presOf" srcId="{84C9242A-7360-41F0-9D8C-35F4B3D994F7}" destId="{61F34B4A-86B8-4288-B6F1-1EDCD174ECDA}" srcOrd="0" destOrd="0" presId="urn:microsoft.com/office/officeart/2009/3/layout/PieProcess"/>
    <dgm:cxn modelId="{72BA4DBD-56E5-4BE0-8804-3D5DDDCDC91B}" type="presOf" srcId="{03575440-9AF3-48E9-A78C-75ADAF8E5C06}" destId="{5FDAA119-832D-4802-B101-2FEF8AA1CC19}" srcOrd="0" destOrd="0" presId="urn:microsoft.com/office/officeart/2009/3/layout/PieProcess"/>
    <dgm:cxn modelId="{6E78D4D2-927A-4CC6-AAE8-1C95DBCB1838}" type="presOf" srcId="{A10EEF88-49DB-4DC2-8697-BDA01D3521CC}" destId="{37F7FFB7-E49C-42ED-B258-FB0AF526B638}" srcOrd="0" destOrd="0" presId="urn:microsoft.com/office/officeart/2009/3/layout/PieProcess"/>
    <dgm:cxn modelId="{0E2A2FE2-27E0-4D76-A328-0B25FF5E2A44}" type="presOf" srcId="{891A775E-32C5-4425-8D6A-D286B00C8D8D}" destId="{38BAFA87-91A0-479D-9DA3-03B5FB7D70DC}" srcOrd="0" destOrd="0" presId="urn:microsoft.com/office/officeart/2009/3/layout/PieProcess"/>
    <dgm:cxn modelId="{A5BB41E2-33EA-4F93-9BBB-C69D8181CDBA}" srcId="{03575440-9AF3-48E9-A78C-75ADAF8E5C06}" destId="{01A74BE3-E19C-4E81-9118-FEC411C0540A}" srcOrd="0" destOrd="0" parTransId="{3A0D8503-530B-4D93-B131-BC4CBA0EAB81}" sibTransId="{ECDA38F0-24DE-433B-A26C-3051E16A32E1}"/>
    <dgm:cxn modelId="{F321D4E8-AC72-48B6-8CEF-53E4740790C2}" srcId="{A10EEF88-49DB-4DC2-8697-BDA01D3521CC}" destId="{84C9242A-7360-41F0-9D8C-35F4B3D994F7}" srcOrd="0" destOrd="0" parTransId="{2E5BCFBC-57B1-4D83-BC64-55721E70E06F}" sibTransId="{E06E4921-E3C2-4DA3-B51C-731D3B41515D}"/>
    <dgm:cxn modelId="{6E7912F8-28A4-40B3-980D-28CEB2CA1FDD}" type="presOf" srcId="{962F3C23-E222-4CC7-8467-7674956479E6}" destId="{94981985-D593-4D7A-A232-2F957AF28CAF}" srcOrd="0" destOrd="0" presId="urn:microsoft.com/office/officeart/2009/3/layout/PieProcess"/>
    <dgm:cxn modelId="{5165DE5C-5DC6-492A-B343-062E22651676}" type="presParOf" srcId="{5FDAA119-832D-4802-B101-2FEF8AA1CC19}" destId="{0EB15187-8992-4FD6-A4DC-6AD6A8869E03}" srcOrd="0" destOrd="0" presId="urn:microsoft.com/office/officeart/2009/3/layout/PieProcess"/>
    <dgm:cxn modelId="{1CE4C02B-638D-481B-ABD0-272BE83A9E05}" type="presParOf" srcId="{0EB15187-8992-4FD6-A4DC-6AD6A8869E03}" destId="{7432C5C5-7FFF-4471-ADF8-4E2920EDFF47}" srcOrd="0" destOrd="0" presId="urn:microsoft.com/office/officeart/2009/3/layout/PieProcess"/>
    <dgm:cxn modelId="{B02182E4-4670-4F80-9D4D-B72B5C5E9955}" type="presParOf" srcId="{0EB15187-8992-4FD6-A4DC-6AD6A8869E03}" destId="{F5CB6F6F-56C4-41CD-AA0A-8F9A925CED89}" srcOrd="1" destOrd="0" presId="urn:microsoft.com/office/officeart/2009/3/layout/PieProcess"/>
    <dgm:cxn modelId="{A8412F6F-B6BB-48BF-89B6-3519C4D9B35D}" type="presParOf" srcId="{0EB15187-8992-4FD6-A4DC-6AD6A8869E03}" destId="{B1383543-3B6C-4E9D-87F1-13A5E82B78BA}" srcOrd="2" destOrd="0" presId="urn:microsoft.com/office/officeart/2009/3/layout/PieProcess"/>
    <dgm:cxn modelId="{972FA28B-AC07-47E3-BFDF-30BEF6CB8774}" type="presParOf" srcId="{5FDAA119-832D-4802-B101-2FEF8AA1CC19}" destId="{EE4AFFCD-4A6B-4C46-A22F-0DF8588CB795}" srcOrd="1" destOrd="0" presId="urn:microsoft.com/office/officeart/2009/3/layout/PieProcess"/>
    <dgm:cxn modelId="{7D0EFC53-9C03-437B-96BF-2BEFF1529A35}" type="presParOf" srcId="{5FDAA119-832D-4802-B101-2FEF8AA1CC19}" destId="{78AD3D9A-5C87-414A-AAEB-1E817AE21B32}" srcOrd="2" destOrd="0" presId="urn:microsoft.com/office/officeart/2009/3/layout/PieProcess"/>
    <dgm:cxn modelId="{1D24990B-EFCA-4E6C-A411-D33150C075ED}" type="presParOf" srcId="{78AD3D9A-5C87-414A-AAEB-1E817AE21B32}" destId="{38BAFA87-91A0-479D-9DA3-03B5FB7D70DC}" srcOrd="0" destOrd="0" presId="urn:microsoft.com/office/officeart/2009/3/layout/PieProcess"/>
    <dgm:cxn modelId="{956CA28B-02D9-4636-9D50-A575C2795583}" type="presParOf" srcId="{5FDAA119-832D-4802-B101-2FEF8AA1CC19}" destId="{D19C73DF-D759-401E-8DE3-6B1BF58611C5}" srcOrd="3" destOrd="0" presId="urn:microsoft.com/office/officeart/2009/3/layout/PieProcess"/>
    <dgm:cxn modelId="{72E22F8C-41F8-41DD-86AA-4E92933E1B33}" type="presParOf" srcId="{5FDAA119-832D-4802-B101-2FEF8AA1CC19}" destId="{3EA8DF21-1A85-4F71-9361-F4FD8C15E44E}" srcOrd="4" destOrd="0" presId="urn:microsoft.com/office/officeart/2009/3/layout/PieProcess"/>
    <dgm:cxn modelId="{40513229-8034-420F-AA86-45D856987C96}" type="presParOf" srcId="{3EA8DF21-1A85-4F71-9361-F4FD8C15E44E}" destId="{EEC35B43-0EF2-4705-86A4-4F0630B4260B}" srcOrd="0" destOrd="0" presId="urn:microsoft.com/office/officeart/2009/3/layout/PieProcess"/>
    <dgm:cxn modelId="{AD201326-F3AF-4232-ADF3-01812809F3D6}" type="presParOf" srcId="{3EA8DF21-1A85-4F71-9361-F4FD8C15E44E}" destId="{CA8716AB-8DF0-4024-B957-44ABE020E729}" srcOrd="1" destOrd="0" presId="urn:microsoft.com/office/officeart/2009/3/layout/PieProcess"/>
    <dgm:cxn modelId="{5B93C34A-78AF-4E57-B702-33C741AE9E91}" type="presParOf" srcId="{3EA8DF21-1A85-4F71-9361-F4FD8C15E44E}" destId="{94981985-D593-4D7A-A232-2F957AF28CAF}" srcOrd="2" destOrd="0" presId="urn:microsoft.com/office/officeart/2009/3/layout/PieProcess"/>
    <dgm:cxn modelId="{E454A341-9575-4F28-9EBE-EDBDC925EC24}" type="presParOf" srcId="{5FDAA119-832D-4802-B101-2FEF8AA1CC19}" destId="{0430E76A-D99E-4D4C-B127-0A23C57C0ED9}" srcOrd="5" destOrd="0" presId="urn:microsoft.com/office/officeart/2009/3/layout/PieProcess"/>
    <dgm:cxn modelId="{C512472A-4A19-4056-B0A5-52EE7C9CDA05}" type="presParOf" srcId="{5FDAA119-832D-4802-B101-2FEF8AA1CC19}" destId="{EDB72D8B-647D-418D-8008-F4A11DDC77CB}" srcOrd="6" destOrd="0" presId="urn:microsoft.com/office/officeart/2009/3/layout/PieProcess"/>
    <dgm:cxn modelId="{384F5D1B-2112-4FFB-A61E-ED86D4793000}" type="presParOf" srcId="{EDB72D8B-647D-418D-8008-F4A11DDC77CB}" destId="{DCA423A6-543C-45FE-9082-4E375C248FED}" srcOrd="0" destOrd="0" presId="urn:microsoft.com/office/officeart/2009/3/layout/PieProcess"/>
    <dgm:cxn modelId="{53BBBF84-6531-4C59-882D-26EDF854EB10}" type="presParOf" srcId="{5FDAA119-832D-4802-B101-2FEF8AA1CC19}" destId="{5641C060-5715-495C-842B-FE82DA178FDE}" srcOrd="7" destOrd="0" presId="urn:microsoft.com/office/officeart/2009/3/layout/PieProcess"/>
    <dgm:cxn modelId="{B9500F5C-2BD0-48BD-A739-0CA01EE5A8A7}" type="presParOf" srcId="{5FDAA119-832D-4802-B101-2FEF8AA1CC19}" destId="{63DFFE70-18A6-4E3F-9530-59188B3FBAF7}" srcOrd="8" destOrd="0" presId="urn:microsoft.com/office/officeart/2009/3/layout/PieProcess"/>
    <dgm:cxn modelId="{5397B3E8-FB09-46EB-ADAD-BD3CB7AA58AB}" type="presParOf" srcId="{63DFFE70-18A6-4E3F-9530-59188B3FBAF7}" destId="{A845649F-4809-4414-9098-B7074DD61BEC}" srcOrd="0" destOrd="0" presId="urn:microsoft.com/office/officeart/2009/3/layout/PieProcess"/>
    <dgm:cxn modelId="{EE59ADDD-986C-49A7-8490-CD5E6693EE75}" type="presParOf" srcId="{63DFFE70-18A6-4E3F-9530-59188B3FBAF7}" destId="{EFB983C7-283B-406D-A700-952EA88E7D5B}" srcOrd="1" destOrd="0" presId="urn:microsoft.com/office/officeart/2009/3/layout/PieProcess"/>
    <dgm:cxn modelId="{E593A59B-8202-4155-BBE2-213D6788CA79}" type="presParOf" srcId="{63DFFE70-18A6-4E3F-9530-59188B3FBAF7}" destId="{37F7FFB7-E49C-42ED-B258-FB0AF526B638}" srcOrd="2" destOrd="0" presId="urn:microsoft.com/office/officeart/2009/3/layout/PieProcess"/>
    <dgm:cxn modelId="{D1270DD6-E90E-4BBD-87E4-28F9878F4ACE}" type="presParOf" srcId="{5FDAA119-832D-4802-B101-2FEF8AA1CC19}" destId="{5502D5DF-5710-440B-8142-68C26C875E97}" srcOrd="9" destOrd="0" presId="urn:microsoft.com/office/officeart/2009/3/layout/PieProcess"/>
    <dgm:cxn modelId="{AE747A98-7D46-4817-8760-9FBC6BBE6A08}" type="presParOf" srcId="{5FDAA119-832D-4802-B101-2FEF8AA1CC19}" destId="{99349E68-1765-4945-AD82-374D760ED2B3}" srcOrd="10" destOrd="0" presId="urn:microsoft.com/office/officeart/2009/3/layout/PieProcess"/>
    <dgm:cxn modelId="{E835AFF1-E0BC-497C-8AD8-055E460DF4DE}" type="presParOf" srcId="{99349E68-1765-4945-AD82-374D760ED2B3}" destId="{61F34B4A-86B8-4288-B6F1-1EDCD174ECDA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94BD90-F9B9-4B7D-BF07-5F38821207EA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95558536-1556-4125-8C1E-2CC904D5F72A}">
      <dgm:prSet phldrT="[Text]"/>
      <dgm:spPr/>
      <dgm:t>
        <a:bodyPr/>
        <a:lstStyle/>
        <a:p>
          <a:r>
            <a:rPr lang="es-SV" dirty="0"/>
            <a:t>Diagnóstica</a:t>
          </a:r>
        </a:p>
      </dgm:t>
    </dgm:pt>
    <dgm:pt modelId="{00E38BBD-6962-4414-9ABC-D75EBF86CACE}" type="parTrans" cxnId="{5D20B69B-2D4C-4F1F-A87B-483A61F953C4}">
      <dgm:prSet/>
      <dgm:spPr/>
      <dgm:t>
        <a:bodyPr/>
        <a:lstStyle/>
        <a:p>
          <a:endParaRPr lang="es-SV"/>
        </a:p>
      </dgm:t>
    </dgm:pt>
    <dgm:pt modelId="{15C0FB99-0683-4A1E-94AB-DAB3842094F4}" type="sibTrans" cxnId="{5D20B69B-2D4C-4F1F-A87B-483A61F953C4}">
      <dgm:prSet/>
      <dgm:spPr/>
      <dgm:t>
        <a:bodyPr/>
        <a:lstStyle/>
        <a:p>
          <a:endParaRPr lang="es-SV"/>
        </a:p>
      </dgm:t>
    </dgm:pt>
    <dgm:pt modelId="{33C18F24-0121-4CA0-8C1D-50E7406478DD}">
      <dgm:prSet phldrT="[Text]"/>
      <dgm:spPr/>
      <dgm:t>
        <a:bodyPr/>
        <a:lstStyle/>
        <a:p>
          <a:r>
            <a:rPr lang="es-SV" dirty="0"/>
            <a:t>Evaluación durante el proceso de aprendizaje</a:t>
          </a:r>
        </a:p>
      </dgm:t>
    </dgm:pt>
    <dgm:pt modelId="{D7FE27CB-1CBF-44F6-9F47-E05290410C1F}" type="parTrans" cxnId="{D45A658E-45D5-45FD-BAA9-575512477ABC}">
      <dgm:prSet/>
      <dgm:spPr/>
      <dgm:t>
        <a:bodyPr/>
        <a:lstStyle/>
        <a:p>
          <a:endParaRPr lang="es-SV"/>
        </a:p>
      </dgm:t>
    </dgm:pt>
    <dgm:pt modelId="{3EF5182C-AC49-47DB-ABD9-54144DF6320B}" type="sibTrans" cxnId="{D45A658E-45D5-45FD-BAA9-575512477ABC}">
      <dgm:prSet/>
      <dgm:spPr/>
      <dgm:t>
        <a:bodyPr/>
        <a:lstStyle/>
        <a:p>
          <a:endParaRPr lang="es-SV"/>
        </a:p>
      </dgm:t>
    </dgm:pt>
    <dgm:pt modelId="{47F05AC8-42E8-42E6-8F5D-A27436B794CE}">
      <dgm:prSet phldrT="[Text]"/>
      <dgm:spPr/>
      <dgm:t>
        <a:bodyPr/>
        <a:lstStyle/>
        <a:p>
          <a:r>
            <a:rPr lang="es-SV" dirty="0"/>
            <a:t>Seguimiento al proceso de aprendizaje</a:t>
          </a:r>
        </a:p>
      </dgm:t>
    </dgm:pt>
    <dgm:pt modelId="{BD872B2E-EDA1-4F6D-961A-DBBFFDF4F151}" type="parTrans" cxnId="{3E503809-D18D-45C7-9265-3BC0CB0F5249}">
      <dgm:prSet/>
      <dgm:spPr/>
      <dgm:t>
        <a:bodyPr/>
        <a:lstStyle/>
        <a:p>
          <a:endParaRPr lang="es-SV"/>
        </a:p>
      </dgm:t>
    </dgm:pt>
    <dgm:pt modelId="{537C738D-6E87-4EA6-BE40-48A2C10C12CF}" type="sibTrans" cxnId="{3E503809-D18D-45C7-9265-3BC0CB0F5249}">
      <dgm:prSet/>
      <dgm:spPr/>
      <dgm:t>
        <a:bodyPr/>
        <a:lstStyle/>
        <a:p>
          <a:endParaRPr lang="es-SV"/>
        </a:p>
      </dgm:t>
    </dgm:pt>
    <dgm:pt modelId="{286111D9-7157-4B0E-B4CA-DEB81E4363EA}">
      <dgm:prSet phldrT="[Text]"/>
      <dgm:spPr/>
      <dgm:t>
        <a:bodyPr/>
        <a:lstStyle/>
        <a:p>
          <a:r>
            <a:rPr lang="es-SV" dirty="0"/>
            <a:t>Sumativa</a:t>
          </a:r>
        </a:p>
      </dgm:t>
    </dgm:pt>
    <dgm:pt modelId="{57472344-1058-4560-9FD4-D1878BF0D0AF}" type="parTrans" cxnId="{6848D465-8AF0-4541-AEC2-C92E83A739B1}">
      <dgm:prSet/>
      <dgm:spPr/>
      <dgm:t>
        <a:bodyPr/>
        <a:lstStyle/>
        <a:p>
          <a:endParaRPr lang="es-SV"/>
        </a:p>
      </dgm:t>
    </dgm:pt>
    <dgm:pt modelId="{038686C7-9D51-42A9-8959-0E8DCF91AB99}" type="sibTrans" cxnId="{6848D465-8AF0-4541-AEC2-C92E83A739B1}">
      <dgm:prSet/>
      <dgm:spPr/>
      <dgm:t>
        <a:bodyPr/>
        <a:lstStyle/>
        <a:p>
          <a:endParaRPr lang="es-SV"/>
        </a:p>
      </dgm:t>
    </dgm:pt>
    <dgm:pt modelId="{B7F739CD-A662-4375-A855-EE99B687AA7A}">
      <dgm:prSet phldrT="[Text]"/>
      <dgm:spPr/>
      <dgm:t>
        <a:bodyPr/>
        <a:lstStyle/>
        <a:p>
          <a:r>
            <a:rPr lang="es-SV" dirty="0"/>
            <a:t>Evaluación al final del tema o curso</a:t>
          </a:r>
        </a:p>
      </dgm:t>
    </dgm:pt>
    <dgm:pt modelId="{7A92A2D0-A372-4E3B-9F76-DFAA276586A7}" type="parTrans" cxnId="{E48BC4DF-6F58-4437-984A-AF418EEC1F38}">
      <dgm:prSet/>
      <dgm:spPr/>
      <dgm:t>
        <a:bodyPr/>
        <a:lstStyle/>
        <a:p>
          <a:endParaRPr lang="es-SV"/>
        </a:p>
      </dgm:t>
    </dgm:pt>
    <dgm:pt modelId="{A0304348-3282-43B8-B737-23A2E199F11E}" type="sibTrans" cxnId="{E48BC4DF-6F58-4437-984A-AF418EEC1F38}">
      <dgm:prSet/>
      <dgm:spPr/>
      <dgm:t>
        <a:bodyPr/>
        <a:lstStyle/>
        <a:p>
          <a:endParaRPr lang="es-SV"/>
        </a:p>
      </dgm:t>
    </dgm:pt>
    <dgm:pt modelId="{97A11A78-203C-4FDC-A653-FE0C761D1BF4}">
      <dgm:prSet phldrT="[Text]"/>
      <dgm:spPr/>
      <dgm:t>
        <a:bodyPr/>
        <a:lstStyle/>
        <a:p>
          <a:r>
            <a:rPr lang="es-SV" dirty="0"/>
            <a:t>Considera la evaluación como un producto</a:t>
          </a:r>
        </a:p>
      </dgm:t>
    </dgm:pt>
    <dgm:pt modelId="{3F02F73F-8A93-4288-8097-C61C2778D6A0}" type="parTrans" cxnId="{8D32DDAE-55D1-443E-B264-530C2D9A9FFB}">
      <dgm:prSet/>
      <dgm:spPr/>
      <dgm:t>
        <a:bodyPr/>
        <a:lstStyle/>
        <a:p>
          <a:endParaRPr lang="es-SV"/>
        </a:p>
      </dgm:t>
    </dgm:pt>
    <dgm:pt modelId="{C002F2D6-DF41-4340-B86B-617C6B63B324}" type="sibTrans" cxnId="{8D32DDAE-55D1-443E-B264-530C2D9A9FFB}">
      <dgm:prSet/>
      <dgm:spPr/>
      <dgm:t>
        <a:bodyPr/>
        <a:lstStyle/>
        <a:p>
          <a:endParaRPr lang="es-SV"/>
        </a:p>
      </dgm:t>
    </dgm:pt>
    <dgm:pt modelId="{C662B649-1409-4835-8C08-02C0402F6C68}">
      <dgm:prSet phldrT="[Text]"/>
      <dgm:spPr/>
      <dgm:t>
        <a:bodyPr/>
        <a:lstStyle/>
        <a:p>
          <a:r>
            <a:rPr lang="es-SV" dirty="0"/>
            <a:t>El propósito es mejorar el aprendizaje</a:t>
          </a:r>
        </a:p>
      </dgm:t>
    </dgm:pt>
    <dgm:pt modelId="{C297F2BA-E924-429E-B3F4-6FEDBD921FF4}" type="parTrans" cxnId="{CDA28B6F-2417-4687-82D5-37ACA607F826}">
      <dgm:prSet/>
      <dgm:spPr/>
      <dgm:t>
        <a:bodyPr/>
        <a:lstStyle/>
        <a:p>
          <a:endParaRPr lang="es-SV"/>
        </a:p>
      </dgm:t>
    </dgm:pt>
    <dgm:pt modelId="{BE15006F-8B12-4971-B504-17BC34131960}" type="sibTrans" cxnId="{CDA28B6F-2417-4687-82D5-37ACA607F826}">
      <dgm:prSet/>
      <dgm:spPr/>
      <dgm:t>
        <a:bodyPr/>
        <a:lstStyle/>
        <a:p>
          <a:endParaRPr lang="es-SV"/>
        </a:p>
      </dgm:t>
    </dgm:pt>
    <dgm:pt modelId="{8A97BD4D-C772-4CFA-B852-3CC4D5981DFA}">
      <dgm:prSet phldrT="[Text]"/>
      <dgm:spPr/>
      <dgm:t>
        <a:bodyPr/>
        <a:lstStyle/>
        <a:p>
          <a:r>
            <a:rPr lang="es-SV" dirty="0"/>
            <a:t>Considera la evaluación como un proceso</a:t>
          </a:r>
        </a:p>
      </dgm:t>
    </dgm:pt>
    <dgm:pt modelId="{71B3C35F-5952-4E5B-9390-60C9B3574C35}" type="parTrans" cxnId="{86EA568E-740F-43E0-8BDB-5925F57F91A5}">
      <dgm:prSet/>
      <dgm:spPr/>
      <dgm:t>
        <a:bodyPr/>
        <a:lstStyle/>
        <a:p>
          <a:endParaRPr lang="es-SV"/>
        </a:p>
      </dgm:t>
    </dgm:pt>
    <dgm:pt modelId="{27479906-4663-4100-A874-967D246AE531}" type="sibTrans" cxnId="{86EA568E-740F-43E0-8BDB-5925F57F91A5}">
      <dgm:prSet/>
      <dgm:spPr/>
      <dgm:t>
        <a:bodyPr/>
        <a:lstStyle/>
        <a:p>
          <a:endParaRPr lang="es-SV"/>
        </a:p>
      </dgm:t>
    </dgm:pt>
    <dgm:pt modelId="{27893906-E36B-4811-A586-A8062BFAA85F}">
      <dgm:prSet phldrT="[Text]"/>
      <dgm:spPr/>
      <dgm:t>
        <a:bodyPr/>
        <a:lstStyle/>
        <a:p>
          <a:r>
            <a:rPr lang="es-SV" dirty="0"/>
            <a:t>Asigna notas</a:t>
          </a:r>
        </a:p>
      </dgm:t>
    </dgm:pt>
    <dgm:pt modelId="{57F85E44-995C-4BE9-AE50-B4D6076DD73C}" type="parTrans" cxnId="{0F9E4D92-0E3B-43D2-A269-9F3C9AE020C4}">
      <dgm:prSet/>
      <dgm:spPr/>
      <dgm:t>
        <a:bodyPr/>
        <a:lstStyle/>
        <a:p>
          <a:endParaRPr lang="es-SV"/>
        </a:p>
      </dgm:t>
    </dgm:pt>
    <dgm:pt modelId="{33C8DA42-E144-46C6-8B8E-B79A1E45679D}" type="sibTrans" cxnId="{0F9E4D92-0E3B-43D2-A269-9F3C9AE020C4}">
      <dgm:prSet/>
      <dgm:spPr/>
      <dgm:t>
        <a:bodyPr/>
        <a:lstStyle/>
        <a:p>
          <a:endParaRPr lang="es-SV"/>
        </a:p>
      </dgm:t>
    </dgm:pt>
    <dgm:pt modelId="{849C2D83-E15A-4C6D-8F64-27B2F1A9B172}">
      <dgm:prSet phldrT="[Text]"/>
      <dgm:spPr/>
      <dgm:t>
        <a:bodyPr/>
        <a:lstStyle/>
        <a:p>
          <a:r>
            <a:rPr lang="es-SV" dirty="0"/>
            <a:t>El propósito es evaluar el logro </a:t>
          </a:r>
        </a:p>
      </dgm:t>
    </dgm:pt>
    <dgm:pt modelId="{E7C070AB-5918-4BB0-AC92-2E03D7A3DA73}" type="parTrans" cxnId="{CD963B6A-D4CB-43D9-BCA5-0BF2C25D1F73}">
      <dgm:prSet/>
      <dgm:spPr/>
      <dgm:t>
        <a:bodyPr/>
        <a:lstStyle/>
        <a:p>
          <a:endParaRPr lang="es-SV"/>
        </a:p>
      </dgm:t>
    </dgm:pt>
    <dgm:pt modelId="{8A7FA368-98DB-47F1-80B9-429E3192C3C8}" type="sibTrans" cxnId="{CD963B6A-D4CB-43D9-BCA5-0BF2C25D1F73}">
      <dgm:prSet/>
      <dgm:spPr/>
      <dgm:t>
        <a:bodyPr/>
        <a:lstStyle/>
        <a:p>
          <a:endParaRPr lang="es-SV"/>
        </a:p>
      </dgm:t>
    </dgm:pt>
    <dgm:pt modelId="{1EB3F185-80DB-453B-8D97-44E8971BED67}">
      <dgm:prSet phldrT="[Text]"/>
      <dgm:spPr/>
      <dgm:t>
        <a:bodyPr/>
        <a:lstStyle/>
        <a:p>
          <a:r>
            <a:rPr lang="es-SV"/>
            <a:t>Formativa</a:t>
          </a:r>
          <a:endParaRPr lang="es-SV" dirty="0"/>
        </a:p>
      </dgm:t>
    </dgm:pt>
    <dgm:pt modelId="{00CEA2E0-F5F2-47E0-AD27-F4AC46B76707}" type="parTrans" cxnId="{78C5CE56-CBC6-4B6F-9B00-772AEF2AE14E}">
      <dgm:prSet/>
      <dgm:spPr/>
      <dgm:t>
        <a:bodyPr/>
        <a:lstStyle/>
        <a:p>
          <a:endParaRPr lang="es-SV"/>
        </a:p>
      </dgm:t>
    </dgm:pt>
    <dgm:pt modelId="{16644FFA-CF98-4DDE-9C0D-564E8E83E8AF}" type="sibTrans" cxnId="{78C5CE56-CBC6-4B6F-9B00-772AEF2AE14E}">
      <dgm:prSet/>
      <dgm:spPr/>
      <dgm:t>
        <a:bodyPr/>
        <a:lstStyle/>
        <a:p>
          <a:endParaRPr lang="es-SV"/>
        </a:p>
      </dgm:t>
    </dgm:pt>
    <dgm:pt modelId="{D558E9DC-A22A-4E1F-ABF4-E37E4473ABB9}">
      <dgm:prSet phldrT="[Text]"/>
      <dgm:spPr/>
      <dgm:t>
        <a:bodyPr/>
        <a:lstStyle/>
        <a:p>
          <a:r>
            <a:rPr lang="es-SV" dirty="0"/>
            <a:t>Evaluación antes del proceso de aprendizaje</a:t>
          </a:r>
        </a:p>
      </dgm:t>
    </dgm:pt>
    <dgm:pt modelId="{0AEE880A-E91E-403F-9752-3975852D212B}" type="parTrans" cxnId="{5898EA48-D3FD-4292-90C6-44D39723D1F4}">
      <dgm:prSet/>
      <dgm:spPr/>
      <dgm:t>
        <a:bodyPr/>
        <a:lstStyle/>
        <a:p>
          <a:endParaRPr lang="es-SV"/>
        </a:p>
      </dgm:t>
    </dgm:pt>
    <dgm:pt modelId="{8E82A5E2-03DA-4A6E-9211-E1782A8D288C}" type="sibTrans" cxnId="{5898EA48-D3FD-4292-90C6-44D39723D1F4}">
      <dgm:prSet/>
      <dgm:spPr/>
      <dgm:t>
        <a:bodyPr/>
        <a:lstStyle/>
        <a:p>
          <a:endParaRPr lang="es-SV"/>
        </a:p>
      </dgm:t>
    </dgm:pt>
    <dgm:pt modelId="{2ED79178-A09E-4493-96A0-4984279C69F9}">
      <dgm:prSet phldrT="[Text]"/>
      <dgm:spPr/>
      <dgm:t>
        <a:bodyPr/>
        <a:lstStyle/>
        <a:p>
          <a:r>
            <a:rPr lang="es-SV" dirty="0"/>
            <a:t>Indica posibles mejoras a realizar en el aprendizaje</a:t>
          </a:r>
        </a:p>
      </dgm:t>
    </dgm:pt>
    <dgm:pt modelId="{74E23C0B-84B4-4E64-B457-4B3B2752578F}" type="parTrans" cxnId="{20EFD039-03C8-4575-9B76-A0E675E0449E}">
      <dgm:prSet/>
      <dgm:spPr/>
      <dgm:t>
        <a:bodyPr/>
        <a:lstStyle/>
        <a:p>
          <a:endParaRPr lang="es-SV"/>
        </a:p>
      </dgm:t>
    </dgm:pt>
    <dgm:pt modelId="{9887390E-0969-46C7-A3EE-E12FE03E0DAE}" type="sibTrans" cxnId="{20EFD039-03C8-4575-9B76-A0E675E0449E}">
      <dgm:prSet/>
      <dgm:spPr/>
      <dgm:t>
        <a:bodyPr/>
        <a:lstStyle/>
        <a:p>
          <a:endParaRPr lang="es-SV"/>
        </a:p>
      </dgm:t>
    </dgm:pt>
    <dgm:pt modelId="{718816A7-3E29-4614-9B3E-2C08D58F1185}">
      <dgm:prSet phldrT="[Text]"/>
      <dgm:spPr/>
      <dgm:t>
        <a:bodyPr/>
        <a:lstStyle/>
        <a:p>
          <a:r>
            <a:rPr lang="es-SV" dirty="0"/>
            <a:t>El propósito es realizar un diagnóstico para mejorar el aprendizaje al inicio</a:t>
          </a:r>
        </a:p>
      </dgm:t>
    </dgm:pt>
    <dgm:pt modelId="{CF496A88-4B61-4786-BC9A-1487212F923E}" type="parTrans" cxnId="{D49E6A11-2E77-4D74-8905-69990E349ACB}">
      <dgm:prSet/>
      <dgm:spPr/>
      <dgm:t>
        <a:bodyPr/>
        <a:lstStyle/>
        <a:p>
          <a:endParaRPr lang="es-SV"/>
        </a:p>
      </dgm:t>
    </dgm:pt>
    <dgm:pt modelId="{3B70AF33-4C90-4EDF-9DCC-4645C88763FF}" type="sibTrans" cxnId="{D49E6A11-2E77-4D74-8905-69990E349ACB}">
      <dgm:prSet/>
      <dgm:spPr/>
      <dgm:t>
        <a:bodyPr/>
        <a:lstStyle/>
        <a:p>
          <a:endParaRPr lang="es-SV"/>
        </a:p>
      </dgm:t>
    </dgm:pt>
    <dgm:pt modelId="{11DDE22F-6B8B-40EF-BE81-5659A066AA57}" type="pres">
      <dgm:prSet presAssocID="{CE94BD90-F9B9-4B7D-BF07-5F38821207EA}" presName="Name0" presStyleCnt="0">
        <dgm:presLayoutVars>
          <dgm:dir/>
          <dgm:animLvl val="lvl"/>
          <dgm:resizeHandles val="exact"/>
        </dgm:presLayoutVars>
      </dgm:prSet>
      <dgm:spPr/>
    </dgm:pt>
    <dgm:pt modelId="{35BF24A3-2D57-4041-843F-8F21542CE7F5}" type="pres">
      <dgm:prSet presAssocID="{95558536-1556-4125-8C1E-2CC904D5F72A}" presName="composite" presStyleCnt="0"/>
      <dgm:spPr/>
    </dgm:pt>
    <dgm:pt modelId="{2CC02B99-03EB-4EFE-ABD5-6C9F89DEA657}" type="pres">
      <dgm:prSet presAssocID="{95558536-1556-4125-8C1E-2CC904D5F72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6B91ED8-0C62-4EE0-8731-B620330E9D7A}" type="pres">
      <dgm:prSet presAssocID="{95558536-1556-4125-8C1E-2CC904D5F72A}" presName="desTx" presStyleLbl="alignAccFollowNode1" presStyleIdx="0" presStyleCnt="3">
        <dgm:presLayoutVars>
          <dgm:bulletEnabled val="1"/>
        </dgm:presLayoutVars>
      </dgm:prSet>
      <dgm:spPr/>
    </dgm:pt>
    <dgm:pt modelId="{B9683B87-D0DF-4659-BD0A-08ACA038CA90}" type="pres">
      <dgm:prSet presAssocID="{15C0FB99-0683-4A1E-94AB-DAB3842094F4}" presName="space" presStyleCnt="0"/>
      <dgm:spPr/>
    </dgm:pt>
    <dgm:pt modelId="{BB0A5EE0-2651-4995-B15A-A415CBE16C07}" type="pres">
      <dgm:prSet presAssocID="{1EB3F185-80DB-453B-8D97-44E8971BED67}" presName="composite" presStyleCnt="0"/>
      <dgm:spPr/>
    </dgm:pt>
    <dgm:pt modelId="{4BA33FC2-484C-4033-89A0-C68912C5A19B}" type="pres">
      <dgm:prSet presAssocID="{1EB3F185-80DB-453B-8D97-44E8971BED6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64B6988-998A-4C39-9A0E-F5D30E14F8AB}" type="pres">
      <dgm:prSet presAssocID="{1EB3F185-80DB-453B-8D97-44E8971BED67}" presName="desTx" presStyleLbl="alignAccFollowNode1" presStyleIdx="1" presStyleCnt="3">
        <dgm:presLayoutVars>
          <dgm:bulletEnabled val="1"/>
        </dgm:presLayoutVars>
      </dgm:prSet>
      <dgm:spPr/>
    </dgm:pt>
    <dgm:pt modelId="{5B14E20D-185A-4BF3-8321-B8DEFB8411DC}" type="pres">
      <dgm:prSet presAssocID="{16644FFA-CF98-4DDE-9C0D-564E8E83E8AF}" presName="space" presStyleCnt="0"/>
      <dgm:spPr/>
    </dgm:pt>
    <dgm:pt modelId="{0E059F52-01F1-4C39-BF7C-F5BDDFFF14BC}" type="pres">
      <dgm:prSet presAssocID="{286111D9-7157-4B0E-B4CA-DEB81E4363EA}" presName="composite" presStyleCnt="0"/>
      <dgm:spPr/>
    </dgm:pt>
    <dgm:pt modelId="{CA3B9A27-F6A0-4262-8BAB-891F43FC14AC}" type="pres">
      <dgm:prSet presAssocID="{286111D9-7157-4B0E-B4CA-DEB81E4363E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432BF70-823E-4F2D-A811-3A877556D1D0}" type="pres">
      <dgm:prSet presAssocID="{286111D9-7157-4B0E-B4CA-DEB81E4363E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E503809-D18D-45C7-9265-3BC0CB0F5249}" srcId="{1EB3F185-80DB-453B-8D97-44E8971BED67}" destId="{47F05AC8-42E8-42E6-8F5D-A27436B794CE}" srcOrd="1" destOrd="0" parTransId="{BD872B2E-EDA1-4F6D-961A-DBBFFDF4F151}" sibTransId="{537C738D-6E87-4EA6-BE40-48A2C10C12CF}"/>
    <dgm:cxn modelId="{D49E6A11-2E77-4D74-8905-69990E349ACB}" srcId="{95558536-1556-4125-8C1E-2CC904D5F72A}" destId="{718816A7-3E29-4614-9B3E-2C08D58F1185}" srcOrd="2" destOrd="0" parTransId="{CF496A88-4B61-4786-BC9A-1487212F923E}" sibTransId="{3B70AF33-4C90-4EDF-9DCC-4645C88763FF}"/>
    <dgm:cxn modelId="{58E0DA33-4B08-4988-A99C-A5D59E9D0276}" type="presOf" srcId="{97A11A78-203C-4FDC-A653-FE0C761D1BF4}" destId="{C432BF70-823E-4F2D-A811-3A877556D1D0}" srcOrd="0" destOrd="3" presId="urn:microsoft.com/office/officeart/2005/8/layout/hList1"/>
    <dgm:cxn modelId="{20EFD039-03C8-4575-9B76-A0E675E0449E}" srcId="{95558536-1556-4125-8C1E-2CC904D5F72A}" destId="{2ED79178-A09E-4493-96A0-4984279C69F9}" srcOrd="1" destOrd="0" parTransId="{74E23C0B-84B4-4E64-B457-4B3B2752578F}" sibTransId="{9887390E-0969-46C7-A3EE-E12FE03E0DAE}"/>
    <dgm:cxn modelId="{387C2A3A-02CB-4DEA-B590-56B825E940BE}" type="presOf" srcId="{95558536-1556-4125-8C1E-2CC904D5F72A}" destId="{2CC02B99-03EB-4EFE-ABD5-6C9F89DEA657}" srcOrd="0" destOrd="0" presId="urn:microsoft.com/office/officeart/2005/8/layout/hList1"/>
    <dgm:cxn modelId="{F4F4F53A-747D-43AC-A3C5-DA47376152AB}" type="presOf" srcId="{8A97BD4D-C772-4CFA-B852-3CC4D5981DFA}" destId="{264B6988-998A-4C39-9A0E-F5D30E14F8AB}" srcOrd="0" destOrd="3" presId="urn:microsoft.com/office/officeart/2005/8/layout/hList1"/>
    <dgm:cxn modelId="{6848D465-8AF0-4541-AEC2-C92E83A739B1}" srcId="{CE94BD90-F9B9-4B7D-BF07-5F38821207EA}" destId="{286111D9-7157-4B0E-B4CA-DEB81E4363EA}" srcOrd="2" destOrd="0" parTransId="{57472344-1058-4560-9FD4-D1878BF0D0AF}" sibTransId="{038686C7-9D51-42A9-8959-0E8DCF91AB99}"/>
    <dgm:cxn modelId="{5898EA48-D3FD-4292-90C6-44D39723D1F4}" srcId="{95558536-1556-4125-8C1E-2CC904D5F72A}" destId="{D558E9DC-A22A-4E1F-ABF4-E37E4473ABB9}" srcOrd="0" destOrd="0" parTransId="{0AEE880A-E91E-403F-9752-3975852D212B}" sibTransId="{8E82A5E2-03DA-4A6E-9211-E1782A8D288C}"/>
    <dgm:cxn modelId="{CD963B6A-D4CB-43D9-BCA5-0BF2C25D1F73}" srcId="{286111D9-7157-4B0E-B4CA-DEB81E4363EA}" destId="{849C2D83-E15A-4C6D-8F64-27B2F1A9B172}" srcOrd="2" destOrd="0" parTransId="{E7C070AB-5918-4BB0-AC92-2E03D7A3DA73}" sibTransId="{8A7FA368-98DB-47F1-80B9-429E3192C3C8}"/>
    <dgm:cxn modelId="{52517B4C-826B-4DFE-B571-6856CC7FB55E}" type="presOf" srcId="{47F05AC8-42E8-42E6-8F5D-A27436B794CE}" destId="{264B6988-998A-4C39-9A0E-F5D30E14F8AB}" srcOrd="0" destOrd="1" presId="urn:microsoft.com/office/officeart/2005/8/layout/hList1"/>
    <dgm:cxn modelId="{CDA28B6F-2417-4687-82D5-37ACA607F826}" srcId="{1EB3F185-80DB-453B-8D97-44E8971BED67}" destId="{C662B649-1409-4835-8C08-02C0402F6C68}" srcOrd="2" destOrd="0" parTransId="{C297F2BA-E924-429E-B3F4-6FEDBD921FF4}" sibTransId="{BE15006F-8B12-4971-B504-17BC34131960}"/>
    <dgm:cxn modelId="{78C5CE56-CBC6-4B6F-9B00-772AEF2AE14E}" srcId="{CE94BD90-F9B9-4B7D-BF07-5F38821207EA}" destId="{1EB3F185-80DB-453B-8D97-44E8971BED67}" srcOrd="1" destOrd="0" parTransId="{00CEA2E0-F5F2-47E0-AD27-F4AC46B76707}" sibTransId="{16644FFA-CF98-4DDE-9C0D-564E8E83E8AF}"/>
    <dgm:cxn modelId="{3CB7768C-6BC8-481A-9778-0893642287EF}" type="presOf" srcId="{33C18F24-0121-4CA0-8C1D-50E7406478DD}" destId="{264B6988-998A-4C39-9A0E-F5D30E14F8AB}" srcOrd="0" destOrd="0" presId="urn:microsoft.com/office/officeart/2005/8/layout/hList1"/>
    <dgm:cxn modelId="{D45A658E-45D5-45FD-BAA9-575512477ABC}" srcId="{1EB3F185-80DB-453B-8D97-44E8971BED67}" destId="{33C18F24-0121-4CA0-8C1D-50E7406478DD}" srcOrd="0" destOrd="0" parTransId="{D7FE27CB-1CBF-44F6-9F47-E05290410C1F}" sibTransId="{3EF5182C-AC49-47DB-ABD9-54144DF6320B}"/>
    <dgm:cxn modelId="{86EA568E-740F-43E0-8BDB-5925F57F91A5}" srcId="{1EB3F185-80DB-453B-8D97-44E8971BED67}" destId="{8A97BD4D-C772-4CFA-B852-3CC4D5981DFA}" srcOrd="3" destOrd="0" parTransId="{71B3C35F-5952-4E5B-9390-60C9B3574C35}" sibTransId="{27479906-4663-4100-A874-967D246AE531}"/>
    <dgm:cxn modelId="{0F9E4D92-0E3B-43D2-A269-9F3C9AE020C4}" srcId="{286111D9-7157-4B0E-B4CA-DEB81E4363EA}" destId="{27893906-E36B-4811-A586-A8062BFAA85F}" srcOrd="1" destOrd="0" parTransId="{57F85E44-995C-4BE9-AE50-B4D6076DD73C}" sibTransId="{33C8DA42-E144-46C6-8B8E-B79A1E45679D}"/>
    <dgm:cxn modelId="{5D20B69B-2D4C-4F1F-A87B-483A61F953C4}" srcId="{CE94BD90-F9B9-4B7D-BF07-5F38821207EA}" destId="{95558536-1556-4125-8C1E-2CC904D5F72A}" srcOrd="0" destOrd="0" parTransId="{00E38BBD-6962-4414-9ABC-D75EBF86CACE}" sibTransId="{15C0FB99-0683-4A1E-94AB-DAB3842094F4}"/>
    <dgm:cxn modelId="{08DCCF9C-0F31-45FF-9107-1D3F4D56633D}" type="presOf" srcId="{718816A7-3E29-4614-9B3E-2C08D58F1185}" destId="{56B91ED8-0C62-4EE0-8731-B620330E9D7A}" srcOrd="0" destOrd="2" presId="urn:microsoft.com/office/officeart/2005/8/layout/hList1"/>
    <dgm:cxn modelId="{8D32DDAE-55D1-443E-B264-530C2D9A9FFB}" srcId="{286111D9-7157-4B0E-B4CA-DEB81E4363EA}" destId="{97A11A78-203C-4FDC-A653-FE0C761D1BF4}" srcOrd="3" destOrd="0" parTransId="{3F02F73F-8A93-4288-8097-C61C2778D6A0}" sibTransId="{C002F2D6-DF41-4340-B86B-617C6B63B324}"/>
    <dgm:cxn modelId="{6480CCBA-6B78-4574-8635-7BADAAEC26F4}" type="presOf" srcId="{D558E9DC-A22A-4E1F-ABF4-E37E4473ABB9}" destId="{56B91ED8-0C62-4EE0-8731-B620330E9D7A}" srcOrd="0" destOrd="0" presId="urn:microsoft.com/office/officeart/2005/8/layout/hList1"/>
    <dgm:cxn modelId="{76AD44BD-9D0B-4649-B083-9631D3AAC40C}" type="presOf" srcId="{849C2D83-E15A-4C6D-8F64-27B2F1A9B172}" destId="{C432BF70-823E-4F2D-A811-3A877556D1D0}" srcOrd="0" destOrd="2" presId="urn:microsoft.com/office/officeart/2005/8/layout/hList1"/>
    <dgm:cxn modelId="{15802AC8-E9DA-4A18-8BD9-9DD5A4E4E1EA}" type="presOf" srcId="{1EB3F185-80DB-453B-8D97-44E8971BED67}" destId="{4BA33FC2-484C-4033-89A0-C68912C5A19B}" srcOrd="0" destOrd="0" presId="urn:microsoft.com/office/officeart/2005/8/layout/hList1"/>
    <dgm:cxn modelId="{82DF1CDE-2DC8-46E4-A066-E0D06F6E9E3C}" type="presOf" srcId="{2ED79178-A09E-4493-96A0-4984279C69F9}" destId="{56B91ED8-0C62-4EE0-8731-B620330E9D7A}" srcOrd="0" destOrd="1" presId="urn:microsoft.com/office/officeart/2005/8/layout/hList1"/>
    <dgm:cxn modelId="{E48BC4DF-6F58-4437-984A-AF418EEC1F38}" srcId="{286111D9-7157-4B0E-B4CA-DEB81E4363EA}" destId="{B7F739CD-A662-4375-A855-EE99B687AA7A}" srcOrd="0" destOrd="0" parTransId="{7A92A2D0-A372-4E3B-9F76-DFAA276586A7}" sibTransId="{A0304348-3282-43B8-B737-23A2E199F11E}"/>
    <dgm:cxn modelId="{3E88FAE0-03FF-4A46-8EDD-88473FF2E6B6}" type="presOf" srcId="{B7F739CD-A662-4375-A855-EE99B687AA7A}" destId="{C432BF70-823E-4F2D-A811-3A877556D1D0}" srcOrd="0" destOrd="0" presId="urn:microsoft.com/office/officeart/2005/8/layout/hList1"/>
    <dgm:cxn modelId="{D7F65FE9-2134-4FE6-97F7-59991B403F6E}" type="presOf" srcId="{C662B649-1409-4835-8C08-02C0402F6C68}" destId="{264B6988-998A-4C39-9A0E-F5D30E14F8AB}" srcOrd="0" destOrd="2" presId="urn:microsoft.com/office/officeart/2005/8/layout/hList1"/>
    <dgm:cxn modelId="{DA447BEA-FC8B-4C74-82F9-9891CA473718}" type="presOf" srcId="{27893906-E36B-4811-A586-A8062BFAA85F}" destId="{C432BF70-823E-4F2D-A811-3A877556D1D0}" srcOrd="0" destOrd="1" presId="urn:microsoft.com/office/officeart/2005/8/layout/hList1"/>
    <dgm:cxn modelId="{987744EE-F782-4674-9E55-7B870A07CEA3}" type="presOf" srcId="{CE94BD90-F9B9-4B7D-BF07-5F38821207EA}" destId="{11DDE22F-6B8B-40EF-BE81-5659A066AA57}" srcOrd="0" destOrd="0" presId="urn:microsoft.com/office/officeart/2005/8/layout/hList1"/>
    <dgm:cxn modelId="{FD9256F2-A881-4D49-96EC-84D465EC2C0D}" type="presOf" srcId="{286111D9-7157-4B0E-B4CA-DEB81E4363EA}" destId="{CA3B9A27-F6A0-4262-8BAB-891F43FC14AC}" srcOrd="0" destOrd="0" presId="urn:microsoft.com/office/officeart/2005/8/layout/hList1"/>
    <dgm:cxn modelId="{56653D8E-11DE-45B5-B200-0B82E3029440}" type="presParOf" srcId="{11DDE22F-6B8B-40EF-BE81-5659A066AA57}" destId="{35BF24A3-2D57-4041-843F-8F21542CE7F5}" srcOrd="0" destOrd="0" presId="urn:microsoft.com/office/officeart/2005/8/layout/hList1"/>
    <dgm:cxn modelId="{64DA3967-8F74-4968-BBEB-99EF0BB42E33}" type="presParOf" srcId="{35BF24A3-2D57-4041-843F-8F21542CE7F5}" destId="{2CC02B99-03EB-4EFE-ABD5-6C9F89DEA657}" srcOrd="0" destOrd="0" presId="urn:microsoft.com/office/officeart/2005/8/layout/hList1"/>
    <dgm:cxn modelId="{7CB27EDA-932B-4D0E-8956-DF5A9EAC066D}" type="presParOf" srcId="{35BF24A3-2D57-4041-843F-8F21542CE7F5}" destId="{56B91ED8-0C62-4EE0-8731-B620330E9D7A}" srcOrd="1" destOrd="0" presId="urn:microsoft.com/office/officeart/2005/8/layout/hList1"/>
    <dgm:cxn modelId="{6FC0E8D9-8A07-451D-979D-A9E6195FD661}" type="presParOf" srcId="{11DDE22F-6B8B-40EF-BE81-5659A066AA57}" destId="{B9683B87-D0DF-4659-BD0A-08ACA038CA90}" srcOrd="1" destOrd="0" presId="urn:microsoft.com/office/officeart/2005/8/layout/hList1"/>
    <dgm:cxn modelId="{78ED42EB-F5C7-4B40-A6E3-E56F66A59581}" type="presParOf" srcId="{11DDE22F-6B8B-40EF-BE81-5659A066AA57}" destId="{BB0A5EE0-2651-4995-B15A-A415CBE16C07}" srcOrd="2" destOrd="0" presId="urn:microsoft.com/office/officeart/2005/8/layout/hList1"/>
    <dgm:cxn modelId="{5D049693-7814-499B-80C1-411D47BF95B8}" type="presParOf" srcId="{BB0A5EE0-2651-4995-B15A-A415CBE16C07}" destId="{4BA33FC2-484C-4033-89A0-C68912C5A19B}" srcOrd="0" destOrd="0" presId="urn:microsoft.com/office/officeart/2005/8/layout/hList1"/>
    <dgm:cxn modelId="{E088BCB1-2F03-4351-AD52-CE43274A78C1}" type="presParOf" srcId="{BB0A5EE0-2651-4995-B15A-A415CBE16C07}" destId="{264B6988-998A-4C39-9A0E-F5D30E14F8AB}" srcOrd="1" destOrd="0" presId="urn:microsoft.com/office/officeart/2005/8/layout/hList1"/>
    <dgm:cxn modelId="{0FE42251-9667-4D58-834B-158E7E1F29C8}" type="presParOf" srcId="{11DDE22F-6B8B-40EF-BE81-5659A066AA57}" destId="{5B14E20D-185A-4BF3-8321-B8DEFB8411DC}" srcOrd="3" destOrd="0" presId="urn:microsoft.com/office/officeart/2005/8/layout/hList1"/>
    <dgm:cxn modelId="{C830C16F-0CAD-4174-9485-D39438AC8FFA}" type="presParOf" srcId="{11DDE22F-6B8B-40EF-BE81-5659A066AA57}" destId="{0E059F52-01F1-4C39-BF7C-F5BDDFFF14BC}" srcOrd="4" destOrd="0" presId="urn:microsoft.com/office/officeart/2005/8/layout/hList1"/>
    <dgm:cxn modelId="{CE622DFE-8AB3-4DB0-8524-42B8441B21D8}" type="presParOf" srcId="{0E059F52-01F1-4C39-BF7C-F5BDDFFF14BC}" destId="{CA3B9A27-F6A0-4262-8BAB-891F43FC14AC}" srcOrd="0" destOrd="0" presId="urn:microsoft.com/office/officeart/2005/8/layout/hList1"/>
    <dgm:cxn modelId="{5C801BD5-5FD6-4434-92E5-E264D8C7CA42}" type="presParOf" srcId="{0E059F52-01F1-4C39-BF7C-F5BDDFFF14BC}" destId="{C432BF70-823E-4F2D-A811-3A877556D1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8C4A6B-A30B-435D-9157-40C5CBC185E8}" type="doc">
      <dgm:prSet loTypeId="urn:microsoft.com/office/officeart/2005/8/layout/pyramid2" loCatId="pyramid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CA"/>
        </a:p>
      </dgm:t>
    </dgm:pt>
    <dgm:pt modelId="{3050D5AA-5600-45D9-8D74-AC5D4B19549C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kumimoji="1" lang="es-SV" sz="1400" b="1"/>
            <a:t>Nota Máxima: 10.0</a:t>
          </a:r>
          <a:endParaRPr lang="en-CA" sz="1400" b="1"/>
        </a:p>
      </dgm:t>
    </dgm:pt>
    <dgm:pt modelId="{63986E26-422B-44A5-9B33-3973933B688C}" type="parTrans" cxnId="{2D78EE67-6F73-4771-A16F-71B38B5D6467}">
      <dgm:prSet/>
      <dgm:spPr/>
      <dgm:t>
        <a:bodyPr/>
        <a:lstStyle/>
        <a:p>
          <a:endParaRPr lang="en-CA"/>
        </a:p>
      </dgm:t>
    </dgm:pt>
    <dgm:pt modelId="{302FD86B-5213-4429-BE46-AA80C7274538}" type="sibTrans" cxnId="{2D78EE67-6F73-4771-A16F-71B38B5D6467}">
      <dgm:prSet/>
      <dgm:spPr/>
      <dgm:t>
        <a:bodyPr/>
        <a:lstStyle/>
        <a:p>
          <a:endParaRPr lang="en-CA"/>
        </a:p>
      </dgm:t>
    </dgm:pt>
    <dgm:pt modelId="{F405F989-2D03-4F9B-B28C-6E27FC3D422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kumimoji="1" lang="es-SV" sz="1400" b="1"/>
            <a:t>Nota Mínima para aprobar: 6.0</a:t>
          </a:r>
          <a:endParaRPr lang="en-CA" sz="1400" b="1"/>
        </a:p>
      </dgm:t>
    </dgm:pt>
    <dgm:pt modelId="{B6080347-62C6-4A43-ABF1-70C413343BBB}" type="parTrans" cxnId="{BEC013E8-BBB9-4954-B48B-5D98373DEBA5}">
      <dgm:prSet/>
      <dgm:spPr/>
      <dgm:t>
        <a:bodyPr/>
        <a:lstStyle/>
        <a:p>
          <a:endParaRPr lang="en-CA"/>
        </a:p>
      </dgm:t>
    </dgm:pt>
    <dgm:pt modelId="{7D734EE8-DC56-4ED7-9384-892331B2EA8C}" type="sibTrans" cxnId="{BEC013E8-BBB9-4954-B48B-5D98373DEBA5}">
      <dgm:prSet/>
      <dgm:spPr/>
      <dgm:t>
        <a:bodyPr/>
        <a:lstStyle/>
        <a:p>
          <a:endParaRPr lang="en-CA"/>
        </a:p>
      </dgm:t>
    </dgm:pt>
    <dgm:pt modelId="{5BC0EC96-85E5-4362-972B-473A89343B7D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kumimoji="1" lang="es-SV" sz="1400" b="1"/>
            <a:t>Nota Mínima: 0.0</a:t>
          </a:r>
          <a:endParaRPr lang="en-CA" sz="1400" b="1"/>
        </a:p>
      </dgm:t>
    </dgm:pt>
    <dgm:pt modelId="{7ACFE422-D3B0-484A-9DE6-2BE7BAF25BF3}" type="parTrans" cxnId="{8802659F-B2D7-4415-B3AC-6C75D8002E39}">
      <dgm:prSet/>
      <dgm:spPr/>
      <dgm:t>
        <a:bodyPr/>
        <a:lstStyle/>
        <a:p>
          <a:endParaRPr lang="en-CA"/>
        </a:p>
      </dgm:t>
    </dgm:pt>
    <dgm:pt modelId="{B2E28247-70CA-4995-B139-5B50543DF0B2}" type="sibTrans" cxnId="{8802659F-B2D7-4415-B3AC-6C75D8002E39}">
      <dgm:prSet/>
      <dgm:spPr/>
      <dgm:t>
        <a:bodyPr/>
        <a:lstStyle/>
        <a:p>
          <a:endParaRPr lang="en-CA"/>
        </a:p>
      </dgm:t>
    </dgm:pt>
    <dgm:pt modelId="{F504B1D6-426C-4764-B189-26B36F371E86}" type="pres">
      <dgm:prSet presAssocID="{558C4A6B-A30B-435D-9157-40C5CBC185E8}" presName="compositeShape" presStyleCnt="0">
        <dgm:presLayoutVars>
          <dgm:dir/>
          <dgm:resizeHandles/>
        </dgm:presLayoutVars>
      </dgm:prSet>
      <dgm:spPr/>
    </dgm:pt>
    <dgm:pt modelId="{1B47A387-5E95-4DB1-AE69-92BC35C216BA}" type="pres">
      <dgm:prSet presAssocID="{558C4A6B-A30B-435D-9157-40C5CBC185E8}" presName="pyramid" presStyleLbl="node1" presStyleIdx="0" presStyleCnt="1"/>
      <dgm:spPr/>
    </dgm:pt>
    <dgm:pt modelId="{CD6FB8D4-E718-4173-86CE-100044DAC3F0}" type="pres">
      <dgm:prSet presAssocID="{558C4A6B-A30B-435D-9157-40C5CBC185E8}" presName="theList" presStyleCnt="0"/>
      <dgm:spPr/>
    </dgm:pt>
    <dgm:pt modelId="{504E9336-7C20-4651-94AB-5A069D4C595C}" type="pres">
      <dgm:prSet presAssocID="{3050D5AA-5600-45D9-8D74-AC5D4B19549C}" presName="aNode" presStyleLbl="fgAcc1" presStyleIdx="0" presStyleCnt="3">
        <dgm:presLayoutVars>
          <dgm:bulletEnabled val="1"/>
        </dgm:presLayoutVars>
      </dgm:prSet>
      <dgm:spPr/>
    </dgm:pt>
    <dgm:pt modelId="{22E2D9D7-81AD-4E75-AE80-273C467196DC}" type="pres">
      <dgm:prSet presAssocID="{3050D5AA-5600-45D9-8D74-AC5D4B19549C}" presName="aSpace" presStyleCnt="0"/>
      <dgm:spPr/>
    </dgm:pt>
    <dgm:pt modelId="{6CEA68CA-463E-41EB-99E7-AA0077D1C791}" type="pres">
      <dgm:prSet presAssocID="{F405F989-2D03-4F9B-B28C-6E27FC3D4223}" presName="aNode" presStyleLbl="fgAcc1" presStyleIdx="1" presStyleCnt="3">
        <dgm:presLayoutVars>
          <dgm:bulletEnabled val="1"/>
        </dgm:presLayoutVars>
      </dgm:prSet>
      <dgm:spPr/>
    </dgm:pt>
    <dgm:pt modelId="{8ECC8A28-FD23-43C1-BDB8-86C9FF985FFB}" type="pres">
      <dgm:prSet presAssocID="{F405F989-2D03-4F9B-B28C-6E27FC3D4223}" presName="aSpace" presStyleCnt="0"/>
      <dgm:spPr/>
    </dgm:pt>
    <dgm:pt modelId="{D4C26921-F4B6-4C9A-AC9D-2981A2D6274A}" type="pres">
      <dgm:prSet presAssocID="{5BC0EC96-85E5-4362-972B-473A89343B7D}" presName="aNode" presStyleLbl="fgAcc1" presStyleIdx="2" presStyleCnt="3">
        <dgm:presLayoutVars>
          <dgm:bulletEnabled val="1"/>
        </dgm:presLayoutVars>
      </dgm:prSet>
      <dgm:spPr/>
    </dgm:pt>
    <dgm:pt modelId="{452C2BD7-A49F-4DE1-B500-E5580793B345}" type="pres">
      <dgm:prSet presAssocID="{5BC0EC96-85E5-4362-972B-473A89343B7D}" presName="aSpace" presStyleCnt="0"/>
      <dgm:spPr/>
    </dgm:pt>
  </dgm:ptLst>
  <dgm:cxnLst>
    <dgm:cxn modelId="{A4F7C847-2996-4A81-8F09-983F12AD709C}" type="presOf" srcId="{3050D5AA-5600-45D9-8D74-AC5D4B19549C}" destId="{504E9336-7C20-4651-94AB-5A069D4C595C}" srcOrd="0" destOrd="0" presId="urn:microsoft.com/office/officeart/2005/8/layout/pyramid2"/>
    <dgm:cxn modelId="{2D78EE67-6F73-4771-A16F-71B38B5D6467}" srcId="{558C4A6B-A30B-435D-9157-40C5CBC185E8}" destId="{3050D5AA-5600-45D9-8D74-AC5D4B19549C}" srcOrd="0" destOrd="0" parTransId="{63986E26-422B-44A5-9B33-3973933B688C}" sibTransId="{302FD86B-5213-4429-BE46-AA80C7274538}"/>
    <dgm:cxn modelId="{8802659F-B2D7-4415-B3AC-6C75D8002E39}" srcId="{558C4A6B-A30B-435D-9157-40C5CBC185E8}" destId="{5BC0EC96-85E5-4362-972B-473A89343B7D}" srcOrd="2" destOrd="0" parTransId="{7ACFE422-D3B0-484A-9DE6-2BE7BAF25BF3}" sibTransId="{B2E28247-70CA-4995-B139-5B50543DF0B2}"/>
    <dgm:cxn modelId="{C382BFA0-F48A-4187-8543-A639030C35F6}" type="presOf" srcId="{558C4A6B-A30B-435D-9157-40C5CBC185E8}" destId="{F504B1D6-426C-4764-B189-26B36F371E86}" srcOrd="0" destOrd="0" presId="urn:microsoft.com/office/officeart/2005/8/layout/pyramid2"/>
    <dgm:cxn modelId="{1B1DF0AF-91D3-4A8F-AE77-7267C912AC3C}" type="presOf" srcId="{F405F989-2D03-4F9B-B28C-6E27FC3D4223}" destId="{6CEA68CA-463E-41EB-99E7-AA0077D1C791}" srcOrd="0" destOrd="0" presId="urn:microsoft.com/office/officeart/2005/8/layout/pyramid2"/>
    <dgm:cxn modelId="{6FE6C7C8-180F-43B2-B5D4-F6C45C908DFF}" type="presOf" srcId="{5BC0EC96-85E5-4362-972B-473A89343B7D}" destId="{D4C26921-F4B6-4C9A-AC9D-2981A2D6274A}" srcOrd="0" destOrd="0" presId="urn:microsoft.com/office/officeart/2005/8/layout/pyramid2"/>
    <dgm:cxn modelId="{BEC013E8-BBB9-4954-B48B-5D98373DEBA5}" srcId="{558C4A6B-A30B-435D-9157-40C5CBC185E8}" destId="{F405F989-2D03-4F9B-B28C-6E27FC3D4223}" srcOrd="1" destOrd="0" parTransId="{B6080347-62C6-4A43-ABF1-70C413343BBB}" sibTransId="{7D734EE8-DC56-4ED7-9384-892331B2EA8C}"/>
    <dgm:cxn modelId="{03E89DE6-67DD-4D18-9CA4-1DB689878DAE}" type="presParOf" srcId="{F504B1D6-426C-4764-B189-26B36F371E86}" destId="{1B47A387-5E95-4DB1-AE69-92BC35C216BA}" srcOrd="0" destOrd="0" presId="urn:microsoft.com/office/officeart/2005/8/layout/pyramid2"/>
    <dgm:cxn modelId="{64EE1698-F273-4E38-85CA-9B4724D9BA60}" type="presParOf" srcId="{F504B1D6-426C-4764-B189-26B36F371E86}" destId="{CD6FB8D4-E718-4173-86CE-100044DAC3F0}" srcOrd="1" destOrd="0" presId="urn:microsoft.com/office/officeart/2005/8/layout/pyramid2"/>
    <dgm:cxn modelId="{EB944CCE-0F97-401A-BDC6-7B7ABED8BF0A}" type="presParOf" srcId="{CD6FB8D4-E718-4173-86CE-100044DAC3F0}" destId="{504E9336-7C20-4651-94AB-5A069D4C595C}" srcOrd="0" destOrd="0" presId="urn:microsoft.com/office/officeart/2005/8/layout/pyramid2"/>
    <dgm:cxn modelId="{C147276D-9D45-4A76-B8F7-941878B75703}" type="presParOf" srcId="{CD6FB8D4-E718-4173-86CE-100044DAC3F0}" destId="{22E2D9D7-81AD-4E75-AE80-273C467196DC}" srcOrd="1" destOrd="0" presId="urn:microsoft.com/office/officeart/2005/8/layout/pyramid2"/>
    <dgm:cxn modelId="{FE0631B0-5F03-41CA-B9A1-FE67C754A566}" type="presParOf" srcId="{CD6FB8D4-E718-4173-86CE-100044DAC3F0}" destId="{6CEA68CA-463E-41EB-99E7-AA0077D1C791}" srcOrd="2" destOrd="0" presId="urn:microsoft.com/office/officeart/2005/8/layout/pyramid2"/>
    <dgm:cxn modelId="{8836B69A-26BC-4D44-85EC-9697EA7E75E2}" type="presParOf" srcId="{CD6FB8D4-E718-4173-86CE-100044DAC3F0}" destId="{8ECC8A28-FD23-43C1-BDB8-86C9FF985FFB}" srcOrd="3" destOrd="0" presId="urn:microsoft.com/office/officeart/2005/8/layout/pyramid2"/>
    <dgm:cxn modelId="{343F7CA8-C453-49A3-B03A-F94490B26070}" type="presParOf" srcId="{CD6FB8D4-E718-4173-86CE-100044DAC3F0}" destId="{D4C26921-F4B6-4C9A-AC9D-2981A2D6274A}" srcOrd="4" destOrd="0" presId="urn:microsoft.com/office/officeart/2005/8/layout/pyramid2"/>
    <dgm:cxn modelId="{7CE28479-55F3-49F8-8EF2-7221D58A5DA9}" type="presParOf" srcId="{CD6FB8D4-E718-4173-86CE-100044DAC3F0}" destId="{452C2BD7-A49F-4DE1-B500-E5580793B34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BCB19F-2804-4727-B610-2F373DE7F869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/>
      <dgm:spPr/>
      <dgm:t>
        <a:bodyPr/>
        <a:lstStyle/>
        <a:p>
          <a:endParaRPr lang="en-CA"/>
        </a:p>
      </dgm:t>
    </dgm:pt>
    <dgm:pt modelId="{5EF99A0D-0902-4BB8-984F-26B530BFA9FF}">
      <dgm:prSet/>
      <dgm:spPr>
        <a:xfrm>
          <a:off x="0" y="5002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1" lang="es-SV">
              <a:solidFill>
                <a:srgbClr val="FFFFFF"/>
              </a:solidFill>
              <a:latin typeface="Avenir Next LT Pro"/>
              <a:ea typeface="+mn-ea"/>
              <a:cs typeface="+mn-cs"/>
            </a:rPr>
            <a:t>Las calificaciones obtenidas en trabajos grupales se incluirán en el cálculo de la nota final individual de curso, </a:t>
          </a:r>
          <a:r>
            <a:rPr kumimoji="1" lang="es-SV" b="1">
              <a:solidFill>
                <a:srgbClr val="FFFFFF"/>
              </a:solidFill>
              <a:latin typeface="Avenir Next LT Pro"/>
              <a:ea typeface="+mn-ea"/>
              <a:cs typeface="+mn-cs"/>
            </a:rPr>
            <a:t>únicamente</a:t>
          </a:r>
          <a:r>
            <a:rPr kumimoji="1" lang="es-SV">
              <a:solidFill>
                <a:srgbClr val="FFFFFF"/>
              </a:solidFill>
              <a:latin typeface="Avenir Next LT Pro"/>
              <a:ea typeface="+mn-ea"/>
              <a:cs typeface="+mn-cs"/>
            </a:rPr>
            <a:t> si el promedio ponderado de actividades individuales es igual o mayor a 6.0. </a:t>
          </a:r>
          <a:endParaRPr lang="en-CA">
            <a:solidFill>
              <a:srgbClr val="FFFFFF"/>
            </a:solidFill>
            <a:latin typeface="Avenir Next LT Pro"/>
            <a:ea typeface="+mn-ea"/>
            <a:cs typeface="+mn-cs"/>
          </a:endParaRPr>
        </a:p>
      </dgm:t>
    </dgm:pt>
    <dgm:pt modelId="{AAC98E61-69F1-4D9E-B818-4C0D3E756B14}" type="parTrans" cxnId="{BD93ECCC-EEF4-4751-B690-2A09F6E8EEEF}">
      <dgm:prSet/>
      <dgm:spPr/>
      <dgm:t>
        <a:bodyPr/>
        <a:lstStyle/>
        <a:p>
          <a:endParaRPr lang="en-CA"/>
        </a:p>
      </dgm:t>
    </dgm:pt>
    <dgm:pt modelId="{9FA3F2CB-01A8-43A4-B2E3-8503C0DF31C1}" type="sibTrans" cxnId="{BD93ECCC-EEF4-4751-B690-2A09F6E8EEEF}">
      <dgm:prSet/>
      <dgm:spPr/>
      <dgm:t>
        <a:bodyPr/>
        <a:lstStyle/>
        <a:p>
          <a:endParaRPr lang="en-CA"/>
        </a:p>
      </dgm:t>
    </dgm:pt>
    <dgm:pt modelId="{AEB460D0-B1F4-4DA3-8FC5-3D28DF8FB014}">
      <dgm:prSet/>
      <dgm:spPr>
        <a:xfrm>
          <a:off x="0" y="1435300"/>
          <a:ext cx="4258269" cy="5464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kumimoji="1" lang="es-E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La regla precedente no tendrá aplicación en las asignaturas en las cuales la nota grupal represente un porcentaje superior a las evaluaciones individuales</a:t>
          </a:r>
          <a:endParaRPr lang="en-C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6874D866-5B31-4E86-8BF8-251D044E812E}" type="parTrans" cxnId="{1169A239-0FCB-47E0-86A1-E9C5ECEFA49D}">
      <dgm:prSet/>
      <dgm:spPr/>
      <dgm:t>
        <a:bodyPr/>
        <a:lstStyle/>
        <a:p>
          <a:endParaRPr lang="en-CA"/>
        </a:p>
      </dgm:t>
    </dgm:pt>
    <dgm:pt modelId="{5C1CE83B-A134-4806-A6AC-83A149B65CAB}" type="sibTrans" cxnId="{1169A239-0FCB-47E0-86A1-E9C5ECEFA49D}">
      <dgm:prSet/>
      <dgm:spPr/>
      <dgm:t>
        <a:bodyPr/>
        <a:lstStyle/>
        <a:p>
          <a:endParaRPr lang="en-CA"/>
        </a:p>
      </dgm:t>
    </dgm:pt>
    <dgm:pt modelId="{63338227-9A3A-47D5-BF39-3DF77839FE42}">
      <dgm:prSet/>
      <dgm:spPr>
        <a:xfrm>
          <a:off x="0" y="198178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-2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1" lang="es-SV">
              <a:solidFill>
                <a:srgbClr val="FFFFFF"/>
              </a:solidFill>
              <a:latin typeface="Avenir Next LT Pro"/>
              <a:ea typeface="+mn-ea"/>
              <a:cs typeface="+mn-cs"/>
            </a:rPr>
            <a:t>Ejemplo: Curso en que 90% de nota son actividades individuales y 10% son actividades grupales.</a:t>
          </a:r>
          <a:endParaRPr lang="en-CA">
            <a:solidFill>
              <a:srgbClr val="FFFFFF"/>
            </a:solidFill>
            <a:latin typeface="Avenir Next LT Pro"/>
            <a:ea typeface="+mn-ea"/>
            <a:cs typeface="+mn-cs"/>
          </a:endParaRPr>
        </a:p>
      </dgm:t>
    </dgm:pt>
    <dgm:pt modelId="{2C0E7B05-4A23-4A81-9CAC-94175210A56A}" type="parTrans" cxnId="{E8753DA1-E8CF-4EE7-A466-B03EBCE73C84}">
      <dgm:prSet/>
      <dgm:spPr/>
      <dgm:t>
        <a:bodyPr/>
        <a:lstStyle/>
        <a:p>
          <a:endParaRPr lang="en-CA"/>
        </a:p>
      </dgm:t>
    </dgm:pt>
    <dgm:pt modelId="{8908EB47-1B7B-44C3-A812-56876694CAC4}" type="sibTrans" cxnId="{E8753DA1-E8CF-4EE7-A466-B03EBCE73C84}">
      <dgm:prSet/>
      <dgm:spPr/>
      <dgm:t>
        <a:bodyPr/>
        <a:lstStyle/>
        <a:p>
          <a:endParaRPr lang="en-CA"/>
        </a:p>
      </dgm:t>
    </dgm:pt>
    <dgm:pt modelId="{ED14F674-A139-4ABE-A09C-C527ADE1303B}">
      <dgm:prSet/>
      <dgm:spPr>
        <a:xfrm>
          <a:off x="0" y="341314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1" lang="es-SV" i="1">
              <a:solidFill>
                <a:srgbClr val="FFFFFF"/>
              </a:solidFill>
              <a:latin typeface="Avenir Next LT Pro"/>
              <a:ea typeface="+mn-ea"/>
              <a:cs typeface="+mn-cs"/>
            </a:rPr>
            <a:t>¿Cuánto debe tenerse en lo individual para que se incluya la nota grupal?</a:t>
          </a:r>
          <a:endParaRPr lang="en-CA">
            <a:solidFill>
              <a:srgbClr val="FFFFFF"/>
            </a:solidFill>
            <a:latin typeface="Avenir Next LT Pro"/>
            <a:ea typeface="+mn-ea"/>
            <a:cs typeface="+mn-cs"/>
          </a:endParaRPr>
        </a:p>
      </dgm:t>
    </dgm:pt>
    <dgm:pt modelId="{C9B98BAB-63A2-4750-A603-78D491ADC875}" type="parTrans" cxnId="{E680D004-8102-4274-A00D-810A780E023B}">
      <dgm:prSet/>
      <dgm:spPr/>
      <dgm:t>
        <a:bodyPr/>
        <a:lstStyle/>
        <a:p>
          <a:endParaRPr lang="en-CA"/>
        </a:p>
      </dgm:t>
    </dgm:pt>
    <dgm:pt modelId="{E0714097-6AC7-462B-9AD6-D7650F6496F4}" type="sibTrans" cxnId="{E680D004-8102-4274-A00D-810A780E023B}">
      <dgm:prSet/>
      <dgm:spPr/>
      <dgm:t>
        <a:bodyPr/>
        <a:lstStyle/>
        <a:p>
          <a:endParaRPr lang="en-CA"/>
        </a:p>
      </dgm:t>
    </dgm:pt>
    <dgm:pt modelId="{A991AA73-B172-422A-979A-803425223BE9}" type="pres">
      <dgm:prSet presAssocID="{4FBCB19F-2804-4727-B610-2F373DE7F869}" presName="linear" presStyleCnt="0">
        <dgm:presLayoutVars>
          <dgm:animLvl val="lvl"/>
          <dgm:resizeHandles val="exact"/>
        </dgm:presLayoutVars>
      </dgm:prSet>
      <dgm:spPr/>
    </dgm:pt>
    <dgm:pt modelId="{3CF7624E-C7DF-4041-85B3-60A529A12C22}" type="pres">
      <dgm:prSet presAssocID="{5EF99A0D-0902-4BB8-984F-26B530BFA9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702665-8B9F-46B2-AA9A-6183B0F21C96}" type="pres">
      <dgm:prSet presAssocID="{5EF99A0D-0902-4BB8-984F-26B530BFA9FF}" presName="childText" presStyleLbl="revTx" presStyleIdx="0" presStyleCnt="1">
        <dgm:presLayoutVars>
          <dgm:bulletEnabled val="1"/>
        </dgm:presLayoutVars>
      </dgm:prSet>
      <dgm:spPr/>
    </dgm:pt>
    <dgm:pt modelId="{255B7623-C6A3-440F-94B2-F18E620A650D}" type="pres">
      <dgm:prSet presAssocID="{63338227-9A3A-47D5-BF39-3DF77839FE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24DAD5D-8E15-40DC-A505-6D8345A2D8C8}" type="pres">
      <dgm:prSet presAssocID="{8908EB47-1B7B-44C3-A812-56876694CAC4}" presName="spacer" presStyleCnt="0"/>
      <dgm:spPr/>
    </dgm:pt>
    <dgm:pt modelId="{64E9D7E0-8F06-4FC9-B52E-0027B0A4ACB2}" type="pres">
      <dgm:prSet presAssocID="{ED14F674-A139-4ABE-A09C-C527ADE130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680D004-8102-4274-A00D-810A780E023B}" srcId="{4FBCB19F-2804-4727-B610-2F373DE7F869}" destId="{ED14F674-A139-4ABE-A09C-C527ADE1303B}" srcOrd="2" destOrd="0" parTransId="{C9B98BAB-63A2-4750-A603-78D491ADC875}" sibTransId="{E0714097-6AC7-462B-9AD6-D7650F6496F4}"/>
    <dgm:cxn modelId="{DC5F1414-4F4D-4784-9162-EE128A3F3BAE}" type="presOf" srcId="{63338227-9A3A-47D5-BF39-3DF77839FE42}" destId="{255B7623-C6A3-440F-94B2-F18E620A650D}" srcOrd="0" destOrd="0" presId="urn:microsoft.com/office/officeart/2005/8/layout/vList2"/>
    <dgm:cxn modelId="{536C8439-47EC-4D9F-AFD0-7FB81B302B26}" type="presOf" srcId="{5EF99A0D-0902-4BB8-984F-26B530BFA9FF}" destId="{3CF7624E-C7DF-4041-85B3-60A529A12C22}" srcOrd="0" destOrd="0" presId="urn:microsoft.com/office/officeart/2005/8/layout/vList2"/>
    <dgm:cxn modelId="{1169A239-0FCB-47E0-86A1-E9C5ECEFA49D}" srcId="{5EF99A0D-0902-4BB8-984F-26B530BFA9FF}" destId="{AEB460D0-B1F4-4DA3-8FC5-3D28DF8FB014}" srcOrd="0" destOrd="0" parTransId="{6874D866-5B31-4E86-8BF8-251D044E812E}" sibTransId="{5C1CE83B-A134-4806-A6AC-83A149B65CAB}"/>
    <dgm:cxn modelId="{8D61A63E-D97A-4D61-B72B-F95DB2230FC6}" type="presOf" srcId="{AEB460D0-B1F4-4DA3-8FC5-3D28DF8FB014}" destId="{63702665-8B9F-46B2-AA9A-6183B0F21C96}" srcOrd="0" destOrd="0" presId="urn:microsoft.com/office/officeart/2005/8/layout/vList2"/>
    <dgm:cxn modelId="{6BBB967B-2C9F-4DF4-A812-CD727DBF465D}" type="presOf" srcId="{ED14F674-A139-4ABE-A09C-C527ADE1303B}" destId="{64E9D7E0-8F06-4FC9-B52E-0027B0A4ACB2}" srcOrd="0" destOrd="0" presId="urn:microsoft.com/office/officeart/2005/8/layout/vList2"/>
    <dgm:cxn modelId="{E6C18983-8D80-459C-8F29-289D508458FE}" type="presOf" srcId="{4FBCB19F-2804-4727-B610-2F373DE7F869}" destId="{A991AA73-B172-422A-979A-803425223BE9}" srcOrd="0" destOrd="0" presId="urn:microsoft.com/office/officeart/2005/8/layout/vList2"/>
    <dgm:cxn modelId="{E8753DA1-E8CF-4EE7-A466-B03EBCE73C84}" srcId="{4FBCB19F-2804-4727-B610-2F373DE7F869}" destId="{63338227-9A3A-47D5-BF39-3DF77839FE42}" srcOrd="1" destOrd="0" parTransId="{2C0E7B05-4A23-4A81-9CAC-94175210A56A}" sibTransId="{8908EB47-1B7B-44C3-A812-56876694CAC4}"/>
    <dgm:cxn modelId="{BD93ECCC-EEF4-4751-B690-2A09F6E8EEEF}" srcId="{4FBCB19F-2804-4727-B610-2F373DE7F869}" destId="{5EF99A0D-0902-4BB8-984F-26B530BFA9FF}" srcOrd="0" destOrd="0" parTransId="{AAC98E61-69F1-4D9E-B818-4C0D3E756B14}" sibTransId="{9FA3F2CB-01A8-43A4-B2E3-8503C0DF31C1}"/>
    <dgm:cxn modelId="{BC4BB00C-84C5-4F26-9B1E-85D4B4469F23}" type="presParOf" srcId="{A991AA73-B172-422A-979A-803425223BE9}" destId="{3CF7624E-C7DF-4041-85B3-60A529A12C22}" srcOrd="0" destOrd="0" presId="urn:microsoft.com/office/officeart/2005/8/layout/vList2"/>
    <dgm:cxn modelId="{FCC20EFF-490B-4DA7-A6C2-0F284C1CF08A}" type="presParOf" srcId="{A991AA73-B172-422A-979A-803425223BE9}" destId="{63702665-8B9F-46B2-AA9A-6183B0F21C96}" srcOrd="1" destOrd="0" presId="urn:microsoft.com/office/officeart/2005/8/layout/vList2"/>
    <dgm:cxn modelId="{B9667A29-6399-4295-B3C9-24B52E7B577E}" type="presParOf" srcId="{A991AA73-B172-422A-979A-803425223BE9}" destId="{255B7623-C6A3-440F-94B2-F18E620A650D}" srcOrd="2" destOrd="0" presId="urn:microsoft.com/office/officeart/2005/8/layout/vList2"/>
    <dgm:cxn modelId="{1B528EA0-09DA-4044-99C2-7A49AACA4BB1}" type="presParOf" srcId="{A991AA73-B172-422A-979A-803425223BE9}" destId="{424DAD5D-8E15-40DC-A505-6D8345A2D8C8}" srcOrd="3" destOrd="0" presId="urn:microsoft.com/office/officeart/2005/8/layout/vList2"/>
    <dgm:cxn modelId="{408969C5-C454-4E01-AE19-306A30C830AC}" type="presParOf" srcId="{A991AA73-B172-422A-979A-803425223BE9}" destId="{64E9D7E0-8F06-4FC9-B52E-0027B0A4AC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6EF37B-073E-417E-B929-200373FE044F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SV"/>
        </a:p>
      </dgm:t>
    </dgm:pt>
    <dgm:pt modelId="{94EA5D2A-5BFF-43D0-BDA1-4E9D5EA490CC}">
      <dgm:prSet phldrT="[Text]" custT="1"/>
      <dgm:spPr/>
      <dgm:t>
        <a:bodyPr/>
        <a:lstStyle/>
        <a:p>
          <a:r>
            <a:rPr lang="es-SV" sz="2000"/>
            <a:t>Solicitar en Registro Académico  (RA) el formulario de revisión de evaluaciones</a:t>
          </a:r>
        </a:p>
      </dgm:t>
    </dgm:pt>
    <dgm:pt modelId="{517F6B19-2859-45DE-AB46-BB564F82D826}" type="parTrans" cxnId="{8D131D97-FA6C-48C5-BC6C-B2ECC2ADC50C}">
      <dgm:prSet/>
      <dgm:spPr/>
      <dgm:t>
        <a:bodyPr/>
        <a:lstStyle/>
        <a:p>
          <a:endParaRPr lang="es-SV"/>
        </a:p>
      </dgm:t>
    </dgm:pt>
    <dgm:pt modelId="{75FC9C0A-355D-44BE-B889-FC57C186E851}" type="sibTrans" cxnId="{8D131D97-FA6C-48C5-BC6C-B2ECC2ADC50C}">
      <dgm:prSet/>
      <dgm:spPr/>
      <dgm:t>
        <a:bodyPr/>
        <a:lstStyle/>
        <a:p>
          <a:endParaRPr lang="es-SV"/>
        </a:p>
      </dgm:t>
    </dgm:pt>
    <dgm:pt modelId="{9E536085-B11F-4DA8-B55B-1EAE40E4D1FB}">
      <dgm:prSet phldrT="[Text]" custT="1"/>
      <dgm:spPr/>
      <dgm:t>
        <a:bodyPr/>
        <a:lstStyle/>
        <a:p>
          <a:r>
            <a:rPr lang="es-SV" sz="2000"/>
            <a:t>En el caso de exámenes parciales, finales o trabajos finales dejar el formulario en RA</a:t>
          </a:r>
        </a:p>
      </dgm:t>
    </dgm:pt>
    <dgm:pt modelId="{F7FD0BAF-0A1C-4223-995D-BCF5CC5D333B}" type="parTrans" cxnId="{E64957B1-55DA-41BD-888F-E283B91C5691}">
      <dgm:prSet/>
      <dgm:spPr/>
      <dgm:t>
        <a:bodyPr/>
        <a:lstStyle/>
        <a:p>
          <a:endParaRPr lang="es-SV"/>
        </a:p>
      </dgm:t>
    </dgm:pt>
    <dgm:pt modelId="{7EA31A8E-D718-4234-89D6-87C518CC926C}" type="sibTrans" cxnId="{E64957B1-55DA-41BD-888F-E283B91C5691}">
      <dgm:prSet/>
      <dgm:spPr/>
      <dgm:t>
        <a:bodyPr/>
        <a:lstStyle/>
        <a:p>
          <a:endParaRPr lang="es-SV"/>
        </a:p>
      </dgm:t>
    </dgm:pt>
    <dgm:pt modelId="{BF797DFB-4503-4EA7-9978-68C107EB5597}">
      <dgm:prSet phldrT="[Text]" custT="1"/>
      <dgm:spPr/>
      <dgm:t>
        <a:bodyPr/>
        <a:lstStyle/>
        <a:p>
          <a:r>
            <a:rPr lang="es-SV" sz="2000"/>
            <a:t>Caso contrario entregárselo al catedrático respectivo</a:t>
          </a:r>
        </a:p>
      </dgm:t>
    </dgm:pt>
    <dgm:pt modelId="{C26701FA-5993-41DA-8B78-0FA9D155B008}" type="parTrans" cxnId="{775EE52E-EBD0-4DFD-9E5D-76DB0305A71F}">
      <dgm:prSet/>
      <dgm:spPr/>
      <dgm:t>
        <a:bodyPr/>
        <a:lstStyle/>
        <a:p>
          <a:endParaRPr lang="es-SV"/>
        </a:p>
      </dgm:t>
    </dgm:pt>
    <dgm:pt modelId="{17C58840-83D9-4361-BA88-75772FF7996A}" type="sibTrans" cxnId="{775EE52E-EBD0-4DFD-9E5D-76DB0305A71F}">
      <dgm:prSet/>
      <dgm:spPr/>
      <dgm:t>
        <a:bodyPr/>
        <a:lstStyle/>
        <a:p>
          <a:endParaRPr lang="es-SV"/>
        </a:p>
      </dgm:t>
    </dgm:pt>
    <dgm:pt modelId="{6D29348A-7014-49E5-AF73-9491FB0FF065}">
      <dgm:prSet phldrT="[Text]" custT="1"/>
      <dgm:spPr/>
      <dgm:t>
        <a:bodyPr/>
        <a:lstStyle/>
        <a:p>
          <a:r>
            <a:rPr lang="es-SV" sz="2000"/>
            <a:t>Para exámenes o trabajos finales, el plazo de recepción de estas solicitudes en RA es de </a:t>
          </a:r>
          <a:r>
            <a:rPr lang="es-SV" sz="2000" b="1"/>
            <a:t>5 días hábiles</a:t>
          </a:r>
          <a:r>
            <a:rPr lang="es-SV" sz="2000" b="0"/>
            <a:t> luego de iniciado el siguiente ciclo del año académico</a:t>
          </a:r>
          <a:endParaRPr lang="es-SV" sz="2000"/>
        </a:p>
      </dgm:t>
    </dgm:pt>
    <dgm:pt modelId="{B3805541-ED87-42DF-ADDB-E9C9824CDE72}" type="parTrans" cxnId="{A2B44302-8F0E-4411-9452-2E5FC15A1579}">
      <dgm:prSet/>
      <dgm:spPr/>
      <dgm:t>
        <a:bodyPr/>
        <a:lstStyle/>
        <a:p>
          <a:endParaRPr lang="es-SV"/>
        </a:p>
      </dgm:t>
    </dgm:pt>
    <dgm:pt modelId="{19CE99BB-48BF-46D1-BDAC-CB7ECCFFB2B3}" type="sibTrans" cxnId="{A2B44302-8F0E-4411-9452-2E5FC15A1579}">
      <dgm:prSet/>
      <dgm:spPr/>
      <dgm:t>
        <a:bodyPr/>
        <a:lstStyle/>
        <a:p>
          <a:endParaRPr lang="es-SV"/>
        </a:p>
      </dgm:t>
    </dgm:pt>
    <dgm:pt modelId="{3B93109D-480A-4032-8021-A0147C3BF4D5}">
      <dgm:prSet phldr="0"/>
      <dgm:spPr/>
      <dgm:t>
        <a:bodyPr/>
        <a:lstStyle/>
        <a:p>
          <a:pPr rtl="0"/>
          <a:r>
            <a:rPr lang="es-SV">
              <a:latin typeface="Calibri Light" panose="020F0302020204030204"/>
            </a:rPr>
            <a:t>Si</a:t>
          </a:r>
          <a:r>
            <a:rPr lang="es-SV"/>
            <a:t> se le ha calificado de manera incorrecta, puede solicitar revisión de la evaluación.</a:t>
          </a:r>
          <a:r>
            <a:rPr lang="es-SV">
              <a:latin typeface="Calibri Light" panose="020F0302020204030204"/>
            </a:rPr>
            <a:t> </a:t>
          </a:r>
          <a:r>
            <a:rPr lang="es-SV"/>
            <a:t>Dentro de un plazo de </a:t>
          </a:r>
          <a:r>
            <a:rPr lang="es-SV" b="1"/>
            <a:t>5 días hábiles </a:t>
          </a:r>
          <a:r>
            <a:rPr lang="es-SV"/>
            <a:t>posteriores a la comunicación de resultados</a:t>
          </a:r>
          <a:endParaRPr lang="en-US"/>
        </a:p>
      </dgm:t>
    </dgm:pt>
    <dgm:pt modelId="{C13635AE-7BEA-470A-A2D2-05ED83996FA1}" type="parTrans" cxnId="{24E5D898-FF4A-40E8-B326-563F056D4C45}">
      <dgm:prSet/>
      <dgm:spPr/>
    </dgm:pt>
    <dgm:pt modelId="{0E3CB7F7-A0C6-44D0-89F6-AA04EC4065CF}" type="sibTrans" cxnId="{24E5D898-FF4A-40E8-B326-563F056D4C45}">
      <dgm:prSet/>
      <dgm:spPr/>
    </dgm:pt>
    <dgm:pt modelId="{E6571290-EA6D-4BB3-8C21-ACDBA503F5A8}" type="pres">
      <dgm:prSet presAssocID="{406EF37B-073E-417E-B929-200373FE044F}" presName="linear" presStyleCnt="0">
        <dgm:presLayoutVars>
          <dgm:animLvl val="lvl"/>
          <dgm:resizeHandles val="exact"/>
        </dgm:presLayoutVars>
      </dgm:prSet>
      <dgm:spPr/>
    </dgm:pt>
    <dgm:pt modelId="{6E4160A3-67DD-4F4B-8958-B4E12D713614}" type="pres">
      <dgm:prSet presAssocID="{3B93109D-480A-4032-8021-A0147C3BF4D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75DAA29-9250-43C5-8022-6D03F8FD8129}" type="pres">
      <dgm:prSet presAssocID="{3B93109D-480A-4032-8021-A0147C3BF4D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2B44302-8F0E-4411-9452-2E5FC15A1579}" srcId="{3B93109D-480A-4032-8021-A0147C3BF4D5}" destId="{6D29348A-7014-49E5-AF73-9491FB0FF065}" srcOrd="3" destOrd="0" parTransId="{B3805541-ED87-42DF-ADDB-E9C9824CDE72}" sibTransId="{19CE99BB-48BF-46D1-BDAC-CB7ECCFFB2B3}"/>
    <dgm:cxn modelId="{8E50D118-48D4-4957-9E48-9C016D0B49AA}" type="presOf" srcId="{406EF37B-073E-417E-B929-200373FE044F}" destId="{E6571290-EA6D-4BB3-8C21-ACDBA503F5A8}" srcOrd="0" destOrd="0" presId="urn:microsoft.com/office/officeart/2005/8/layout/vList2"/>
    <dgm:cxn modelId="{775EE52E-EBD0-4DFD-9E5D-76DB0305A71F}" srcId="{3B93109D-480A-4032-8021-A0147C3BF4D5}" destId="{BF797DFB-4503-4EA7-9978-68C107EB5597}" srcOrd="2" destOrd="0" parTransId="{C26701FA-5993-41DA-8B78-0FA9D155B008}" sibTransId="{17C58840-83D9-4361-BA88-75772FF7996A}"/>
    <dgm:cxn modelId="{ADE0BF60-F6E9-4B04-B80C-BAAEBCCF47F9}" type="presOf" srcId="{BF797DFB-4503-4EA7-9978-68C107EB5597}" destId="{A75DAA29-9250-43C5-8022-6D03F8FD8129}" srcOrd="0" destOrd="2" presId="urn:microsoft.com/office/officeart/2005/8/layout/vList2"/>
    <dgm:cxn modelId="{07F04487-3451-4C33-854C-47B7BEFA93FB}" type="presOf" srcId="{6D29348A-7014-49E5-AF73-9491FB0FF065}" destId="{A75DAA29-9250-43C5-8022-6D03F8FD8129}" srcOrd="0" destOrd="3" presId="urn:microsoft.com/office/officeart/2005/8/layout/vList2"/>
    <dgm:cxn modelId="{0FC9BC89-E8FD-4D15-BC4E-E01F5067859C}" type="presOf" srcId="{3B93109D-480A-4032-8021-A0147C3BF4D5}" destId="{6E4160A3-67DD-4F4B-8958-B4E12D713614}" srcOrd="0" destOrd="0" presId="urn:microsoft.com/office/officeart/2005/8/layout/vList2"/>
    <dgm:cxn modelId="{8D131D97-FA6C-48C5-BC6C-B2ECC2ADC50C}" srcId="{3B93109D-480A-4032-8021-A0147C3BF4D5}" destId="{94EA5D2A-5BFF-43D0-BDA1-4E9D5EA490CC}" srcOrd="0" destOrd="0" parTransId="{517F6B19-2859-45DE-AB46-BB564F82D826}" sibTransId="{75FC9C0A-355D-44BE-B889-FC57C186E851}"/>
    <dgm:cxn modelId="{24E5D898-FF4A-40E8-B326-563F056D4C45}" srcId="{406EF37B-073E-417E-B929-200373FE044F}" destId="{3B93109D-480A-4032-8021-A0147C3BF4D5}" srcOrd="0" destOrd="0" parTransId="{C13635AE-7BEA-470A-A2D2-05ED83996FA1}" sibTransId="{0E3CB7F7-A0C6-44D0-89F6-AA04EC4065CF}"/>
    <dgm:cxn modelId="{4A4701A4-4F6B-4D16-A40E-3C21D3B7C6C9}" type="presOf" srcId="{9E536085-B11F-4DA8-B55B-1EAE40E4D1FB}" destId="{A75DAA29-9250-43C5-8022-6D03F8FD8129}" srcOrd="0" destOrd="1" presId="urn:microsoft.com/office/officeart/2005/8/layout/vList2"/>
    <dgm:cxn modelId="{C24CEBA7-06CD-498D-8B4C-555F93CFC4BA}" type="presOf" srcId="{94EA5D2A-5BFF-43D0-BDA1-4E9D5EA490CC}" destId="{A75DAA29-9250-43C5-8022-6D03F8FD8129}" srcOrd="0" destOrd="0" presId="urn:microsoft.com/office/officeart/2005/8/layout/vList2"/>
    <dgm:cxn modelId="{E64957B1-55DA-41BD-888F-E283B91C5691}" srcId="{3B93109D-480A-4032-8021-A0147C3BF4D5}" destId="{9E536085-B11F-4DA8-B55B-1EAE40E4D1FB}" srcOrd="1" destOrd="0" parTransId="{F7FD0BAF-0A1C-4223-995D-BCF5CC5D333B}" sibTransId="{7EA31A8E-D718-4234-89D6-87C518CC926C}"/>
    <dgm:cxn modelId="{4C13B9C2-0746-494E-8340-3F81D7B57F46}" type="presParOf" srcId="{E6571290-EA6D-4BB3-8C21-ACDBA503F5A8}" destId="{6E4160A3-67DD-4F4B-8958-B4E12D713614}" srcOrd="0" destOrd="0" presId="urn:microsoft.com/office/officeart/2005/8/layout/vList2"/>
    <dgm:cxn modelId="{44059D74-918F-4BE7-A6C0-830E79264108}" type="presParOf" srcId="{E6571290-EA6D-4BB3-8C21-ACDBA503F5A8}" destId="{A75DAA29-9250-43C5-8022-6D03F8FD81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789F0A-CB1F-44D9-A08B-45C8CF9CABA4}" type="doc">
      <dgm:prSet loTypeId="urn:microsoft.com/office/officeart/2005/8/layout/vList2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CA"/>
        </a:p>
      </dgm:t>
    </dgm:pt>
    <dgm:pt modelId="{24409E29-BA63-4398-810F-785511014AC8}">
      <dgm:prSet phldrT="[Texto]"/>
      <dgm:spPr/>
      <dgm:t>
        <a:bodyPr/>
        <a:lstStyle/>
        <a:p>
          <a:pPr>
            <a:buFont typeface="+mj-lt"/>
            <a:buAutoNum type="alphaLcParenR"/>
          </a:pPr>
          <a:r>
            <a:rPr kumimoji="1" lang="es-SV">
              <a:latin typeface="Garamond" pitchFamily="18" charset="0"/>
            </a:rPr>
            <a:t>Reprobar la misma materia 3 veces.</a:t>
          </a:r>
          <a:endParaRPr lang="en-CA"/>
        </a:p>
      </dgm:t>
    </dgm:pt>
    <dgm:pt modelId="{63D8BE83-DB0E-4F72-84A8-AA4CE9001D13}" type="parTrans" cxnId="{670BB982-EBA5-4CCF-9388-8A9386B6E2C5}">
      <dgm:prSet/>
      <dgm:spPr/>
      <dgm:t>
        <a:bodyPr/>
        <a:lstStyle/>
        <a:p>
          <a:endParaRPr lang="en-CA"/>
        </a:p>
      </dgm:t>
    </dgm:pt>
    <dgm:pt modelId="{9EB73C8E-CEE4-45A3-867E-53A486E08F87}" type="sibTrans" cxnId="{670BB982-EBA5-4CCF-9388-8A9386B6E2C5}">
      <dgm:prSet/>
      <dgm:spPr/>
      <dgm:t>
        <a:bodyPr/>
        <a:lstStyle/>
        <a:p>
          <a:endParaRPr lang="en-CA"/>
        </a:p>
      </dgm:t>
    </dgm:pt>
    <dgm:pt modelId="{91FD9F94-A993-4183-98BA-A159DFF739D9}">
      <dgm:prSet phldrT="[Texto]"/>
      <dgm:spPr/>
      <dgm:t>
        <a:bodyPr/>
        <a:lstStyle/>
        <a:p>
          <a:pPr>
            <a:buFont typeface="+mj-lt"/>
            <a:buAutoNum type="alphaLcParenR"/>
          </a:pPr>
          <a:r>
            <a:rPr kumimoji="1" lang="es-SV">
              <a:latin typeface="Garamond" pitchFamily="18" charset="0"/>
            </a:rPr>
            <a:t>Reprobar más de 8 materias.</a:t>
          </a:r>
          <a:endParaRPr lang="en-CA"/>
        </a:p>
      </dgm:t>
    </dgm:pt>
    <dgm:pt modelId="{677857B5-D67A-48AB-916F-5EEE2230841B}" type="parTrans" cxnId="{C3B7E596-DB14-4D92-B3A6-4EDDAE1137DF}">
      <dgm:prSet/>
      <dgm:spPr/>
      <dgm:t>
        <a:bodyPr/>
        <a:lstStyle/>
        <a:p>
          <a:endParaRPr lang="en-CA"/>
        </a:p>
      </dgm:t>
    </dgm:pt>
    <dgm:pt modelId="{FC6FBAFC-F80D-472B-AEB8-732777F3E8AE}" type="sibTrans" cxnId="{C3B7E596-DB14-4D92-B3A6-4EDDAE1137DF}">
      <dgm:prSet/>
      <dgm:spPr/>
      <dgm:t>
        <a:bodyPr/>
        <a:lstStyle/>
        <a:p>
          <a:endParaRPr lang="en-CA"/>
        </a:p>
      </dgm:t>
    </dgm:pt>
    <dgm:pt modelId="{C7C9B6D3-69C3-433C-BBA1-C33FBC00F5B7}">
      <dgm:prSet phldrT="[Texto]"/>
      <dgm:spPr/>
      <dgm:t>
        <a:bodyPr/>
        <a:lstStyle/>
        <a:p>
          <a:pPr>
            <a:buFont typeface="+mj-lt"/>
            <a:buAutoNum type="alphaLcParenR"/>
          </a:pPr>
          <a:r>
            <a:rPr kumimoji="1" lang="es-SV">
              <a:latin typeface="Garamond" pitchFamily="18" charset="0"/>
            </a:rPr>
            <a:t>No aprobar las materias del pénsum en el plazo máximo de 8 años calendario de estudios.</a:t>
          </a:r>
          <a:endParaRPr lang="en-CA"/>
        </a:p>
      </dgm:t>
    </dgm:pt>
    <dgm:pt modelId="{B9063292-A640-4276-B14B-AF9337D16853}" type="parTrans" cxnId="{0014C936-B7B9-457C-A985-D7797355E529}">
      <dgm:prSet/>
      <dgm:spPr/>
      <dgm:t>
        <a:bodyPr/>
        <a:lstStyle/>
        <a:p>
          <a:endParaRPr lang="en-CA"/>
        </a:p>
      </dgm:t>
    </dgm:pt>
    <dgm:pt modelId="{A4400F8A-C248-4EDD-A2CC-10DAE5BD7C75}" type="sibTrans" cxnId="{0014C936-B7B9-457C-A985-D7797355E529}">
      <dgm:prSet/>
      <dgm:spPr/>
      <dgm:t>
        <a:bodyPr/>
        <a:lstStyle/>
        <a:p>
          <a:endParaRPr lang="en-CA"/>
        </a:p>
      </dgm:t>
    </dgm:pt>
    <dgm:pt modelId="{4EDC2D33-3194-42F2-BF87-E029A6C71F78}">
      <dgm:prSet phldrT="[Texto]"/>
      <dgm:spPr/>
      <dgm:t>
        <a:bodyPr/>
        <a:lstStyle/>
        <a:p>
          <a:pPr>
            <a:buFont typeface="+mj-lt"/>
            <a:buAutoNum type="alphaLcParenR"/>
          </a:pPr>
          <a:r>
            <a:rPr kumimoji="1" lang="es-SV">
              <a:latin typeface="Garamond" pitchFamily="18" charset="0"/>
            </a:rPr>
            <a:t>Haber sido sancionado con expulsión.</a:t>
          </a:r>
          <a:endParaRPr lang="en-CA"/>
        </a:p>
      </dgm:t>
    </dgm:pt>
    <dgm:pt modelId="{81035382-225D-4C60-BBB6-25C5F3568A6F}" type="parTrans" cxnId="{9233B74F-89DD-45AE-886E-8DBFB24F7D93}">
      <dgm:prSet/>
      <dgm:spPr/>
      <dgm:t>
        <a:bodyPr/>
        <a:lstStyle/>
        <a:p>
          <a:endParaRPr lang="en-CA"/>
        </a:p>
      </dgm:t>
    </dgm:pt>
    <dgm:pt modelId="{E7253A90-8EC5-4CA7-AEC6-D6B68834CB16}" type="sibTrans" cxnId="{9233B74F-89DD-45AE-886E-8DBFB24F7D93}">
      <dgm:prSet/>
      <dgm:spPr/>
      <dgm:t>
        <a:bodyPr/>
        <a:lstStyle/>
        <a:p>
          <a:endParaRPr lang="en-CA"/>
        </a:p>
      </dgm:t>
    </dgm:pt>
    <dgm:pt modelId="{243A230F-63A2-499A-BDAF-EAAB0AA0A697}">
      <dgm:prSet phldrT="[Texto]"/>
      <dgm:spPr/>
      <dgm:t>
        <a:bodyPr/>
        <a:lstStyle/>
        <a:p>
          <a:pPr>
            <a:buFont typeface="+mj-lt"/>
            <a:buAutoNum type="alphaLcParenR"/>
          </a:pPr>
          <a:r>
            <a:rPr kumimoji="1" lang="es-SV">
              <a:latin typeface="Garamond" pitchFamily="18" charset="0"/>
            </a:rPr>
            <a:t>Por incumplir con las obligaciones económicas contraídas y no mediar acuerdo para su pago a ESEN</a:t>
          </a:r>
          <a:endParaRPr lang="en-CA"/>
        </a:p>
      </dgm:t>
    </dgm:pt>
    <dgm:pt modelId="{E5C680BC-5189-4265-A73E-4CE6A3E3A778}" type="parTrans" cxnId="{F4499B03-8323-4C84-A00D-F22B8F67102F}">
      <dgm:prSet/>
      <dgm:spPr/>
      <dgm:t>
        <a:bodyPr/>
        <a:lstStyle/>
        <a:p>
          <a:endParaRPr lang="en-CA"/>
        </a:p>
      </dgm:t>
    </dgm:pt>
    <dgm:pt modelId="{27963B9F-9135-49B9-8868-A4998CF50DBC}" type="sibTrans" cxnId="{F4499B03-8323-4C84-A00D-F22B8F67102F}">
      <dgm:prSet/>
      <dgm:spPr/>
      <dgm:t>
        <a:bodyPr/>
        <a:lstStyle/>
        <a:p>
          <a:endParaRPr lang="en-CA"/>
        </a:p>
      </dgm:t>
    </dgm:pt>
    <dgm:pt modelId="{04DB2F71-8B82-44A2-9C72-614BC3D1DD52}" type="pres">
      <dgm:prSet presAssocID="{E5789F0A-CB1F-44D9-A08B-45C8CF9CABA4}" presName="linear" presStyleCnt="0">
        <dgm:presLayoutVars>
          <dgm:animLvl val="lvl"/>
          <dgm:resizeHandles val="exact"/>
        </dgm:presLayoutVars>
      </dgm:prSet>
      <dgm:spPr/>
    </dgm:pt>
    <dgm:pt modelId="{D6A0B3DA-E7C0-4309-B0EC-C3CF81169BC9}" type="pres">
      <dgm:prSet presAssocID="{24409E29-BA63-4398-810F-785511014AC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E18DD4C-BE49-4316-AD32-CC126EEEAA23}" type="pres">
      <dgm:prSet presAssocID="{9EB73C8E-CEE4-45A3-867E-53A486E08F87}" presName="spacer" presStyleCnt="0"/>
      <dgm:spPr/>
    </dgm:pt>
    <dgm:pt modelId="{84D8C9CF-A8AC-4656-B998-74889BD928A6}" type="pres">
      <dgm:prSet presAssocID="{91FD9F94-A993-4183-98BA-A159DFF739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3C39161-EE43-4E48-B216-4DE1A7EAFCD8}" type="pres">
      <dgm:prSet presAssocID="{FC6FBAFC-F80D-472B-AEB8-732777F3E8AE}" presName="spacer" presStyleCnt="0"/>
      <dgm:spPr/>
    </dgm:pt>
    <dgm:pt modelId="{E16BA055-CA77-416D-B552-EEDD4CEA6EF6}" type="pres">
      <dgm:prSet presAssocID="{C7C9B6D3-69C3-433C-BBA1-C33FBC00F5B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97C7F3-F718-4F66-AD88-C2FF5EB54135}" type="pres">
      <dgm:prSet presAssocID="{A4400F8A-C248-4EDD-A2CC-10DAE5BD7C75}" presName="spacer" presStyleCnt="0"/>
      <dgm:spPr/>
    </dgm:pt>
    <dgm:pt modelId="{B2520590-F3D2-4246-AFB3-458825149819}" type="pres">
      <dgm:prSet presAssocID="{4EDC2D33-3194-42F2-BF87-E029A6C71F7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8D58C86-0C19-45FB-BD5C-D43137493128}" type="pres">
      <dgm:prSet presAssocID="{E7253A90-8EC5-4CA7-AEC6-D6B68834CB16}" presName="spacer" presStyleCnt="0"/>
      <dgm:spPr/>
    </dgm:pt>
    <dgm:pt modelId="{79866270-6859-4629-84AB-C114EF901E2E}" type="pres">
      <dgm:prSet presAssocID="{243A230F-63A2-499A-BDAF-EAAB0AA0A69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5238001-0AB9-409D-BF4E-4B896E1A6FAD}" type="presOf" srcId="{C7C9B6D3-69C3-433C-BBA1-C33FBC00F5B7}" destId="{E16BA055-CA77-416D-B552-EEDD4CEA6EF6}" srcOrd="0" destOrd="0" presId="urn:microsoft.com/office/officeart/2005/8/layout/vList2"/>
    <dgm:cxn modelId="{F4499B03-8323-4C84-A00D-F22B8F67102F}" srcId="{E5789F0A-CB1F-44D9-A08B-45C8CF9CABA4}" destId="{243A230F-63A2-499A-BDAF-EAAB0AA0A697}" srcOrd="4" destOrd="0" parTransId="{E5C680BC-5189-4265-A73E-4CE6A3E3A778}" sibTransId="{27963B9F-9135-49B9-8868-A4998CF50DBC}"/>
    <dgm:cxn modelId="{49F0CD0F-A502-4097-8744-DC16BE518E2B}" type="presOf" srcId="{91FD9F94-A993-4183-98BA-A159DFF739D9}" destId="{84D8C9CF-A8AC-4656-B998-74889BD928A6}" srcOrd="0" destOrd="0" presId="urn:microsoft.com/office/officeart/2005/8/layout/vList2"/>
    <dgm:cxn modelId="{0014C936-B7B9-457C-A985-D7797355E529}" srcId="{E5789F0A-CB1F-44D9-A08B-45C8CF9CABA4}" destId="{C7C9B6D3-69C3-433C-BBA1-C33FBC00F5B7}" srcOrd="2" destOrd="0" parTransId="{B9063292-A640-4276-B14B-AF9337D16853}" sibTransId="{A4400F8A-C248-4EDD-A2CC-10DAE5BD7C75}"/>
    <dgm:cxn modelId="{9233B74F-89DD-45AE-886E-8DBFB24F7D93}" srcId="{E5789F0A-CB1F-44D9-A08B-45C8CF9CABA4}" destId="{4EDC2D33-3194-42F2-BF87-E029A6C71F78}" srcOrd="3" destOrd="0" parTransId="{81035382-225D-4C60-BBB6-25C5F3568A6F}" sibTransId="{E7253A90-8EC5-4CA7-AEC6-D6B68834CB16}"/>
    <dgm:cxn modelId="{670BB982-EBA5-4CCF-9388-8A9386B6E2C5}" srcId="{E5789F0A-CB1F-44D9-A08B-45C8CF9CABA4}" destId="{24409E29-BA63-4398-810F-785511014AC8}" srcOrd="0" destOrd="0" parTransId="{63D8BE83-DB0E-4F72-84A8-AA4CE9001D13}" sibTransId="{9EB73C8E-CEE4-45A3-867E-53A486E08F87}"/>
    <dgm:cxn modelId="{C3B7E596-DB14-4D92-B3A6-4EDDAE1137DF}" srcId="{E5789F0A-CB1F-44D9-A08B-45C8CF9CABA4}" destId="{91FD9F94-A993-4183-98BA-A159DFF739D9}" srcOrd="1" destOrd="0" parTransId="{677857B5-D67A-48AB-916F-5EEE2230841B}" sibTransId="{FC6FBAFC-F80D-472B-AEB8-732777F3E8AE}"/>
    <dgm:cxn modelId="{FD6C4BCC-8314-471B-8000-9E1E1483CB77}" type="presOf" srcId="{243A230F-63A2-499A-BDAF-EAAB0AA0A697}" destId="{79866270-6859-4629-84AB-C114EF901E2E}" srcOrd="0" destOrd="0" presId="urn:microsoft.com/office/officeart/2005/8/layout/vList2"/>
    <dgm:cxn modelId="{03D555CD-4DC6-419F-9360-309A4542BBEA}" type="presOf" srcId="{4EDC2D33-3194-42F2-BF87-E029A6C71F78}" destId="{B2520590-F3D2-4246-AFB3-458825149819}" srcOrd="0" destOrd="0" presId="urn:microsoft.com/office/officeart/2005/8/layout/vList2"/>
    <dgm:cxn modelId="{81389ED0-727B-4F0C-93DE-D834951D00FB}" type="presOf" srcId="{E5789F0A-CB1F-44D9-A08B-45C8CF9CABA4}" destId="{04DB2F71-8B82-44A2-9C72-614BC3D1DD52}" srcOrd="0" destOrd="0" presId="urn:microsoft.com/office/officeart/2005/8/layout/vList2"/>
    <dgm:cxn modelId="{5FECCDF8-B4EC-4ABB-855F-9DDDB49F7986}" type="presOf" srcId="{24409E29-BA63-4398-810F-785511014AC8}" destId="{D6A0B3DA-E7C0-4309-B0EC-C3CF81169BC9}" srcOrd="0" destOrd="0" presId="urn:microsoft.com/office/officeart/2005/8/layout/vList2"/>
    <dgm:cxn modelId="{15297988-A3DB-4292-AE30-DC605BB81E7C}" type="presParOf" srcId="{04DB2F71-8B82-44A2-9C72-614BC3D1DD52}" destId="{D6A0B3DA-E7C0-4309-B0EC-C3CF81169BC9}" srcOrd="0" destOrd="0" presId="urn:microsoft.com/office/officeart/2005/8/layout/vList2"/>
    <dgm:cxn modelId="{06CFF5D5-B710-4AA4-826B-CE2A403F027A}" type="presParOf" srcId="{04DB2F71-8B82-44A2-9C72-614BC3D1DD52}" destId="{EE18DD4C-BE49-4316-AD32-CC126EEEAA23}" srcOrd="1" destOrd="0" presId="urn:microsoft.com/office/officeart/2005/8/layout/vList2"/>
    <dgm:cxn modelId="{3BE955C2-5BB8-42C6-AB46-7F9A4933AEA7}" type="presParOf" srcId="{04DB2F71-8B82-44A2-9C72-614BC3D1DD52}" destId="{84D8C9CF-A8AC-4656-B998-74889BD928A6}" srcOrd="2" destOrd="0" presId="urn:microsoft.com/office/officeart/2005/8/layout/vList2"/>
    <dgm:cxn modelId="{71E12060-8733-43D9-80A6-296E934B2278}" type="presParOf" srcId="{04DB2F71-8B82-44A2-9C72-614BC3D1DD52}" destId="{A3C39161-EE43-4E48-B216-4DE1A7EAFCD8}" srcOrd="3" destOrd="0" presId="urn:microsoft.com/office/officeart/2005/8/layout/vList2"/>
    <dgm:cxn modelId="{22C399E8-34C5-4481-BB58-C75196C768C7}" type="presParOf" srcId="{04DB2F71-8B82-44A2-9C72-614BC3D1DD52}" destId="{E16BA055-CA77-416D-B552-EEDD4CEA6EF6}" srcOrd="4" destOrd="0" presId="urn:microsoft.com/office/officeart/2005/8/layout/vList2"/>
    <dgm:cxn modelId="{463B934D-BD4F-48FF-A005-8510B3A00175}" type="presParOf" srcId="{04DB2F71-8B82-44A2-9C72-614BC3D1DD52}" destId="{5797C7F3-F718-4F66-AD88-C2FF5EB54135}" srcOrd="5" destOrd="0" presId="urn:microsoft.com/office/officeart/2005/8/layout/vList2"/>
    <dgm:cxn modelId="{F51C6452-0E86-41A6-ACC9-E72D6A12BA2A}" type="presParOf" srcId="{04DB2F71-8B82-44A2-9C72-614BC3D1DD52}" destId="{B2520590-F3D2-4246-AFB3-458825149819}" srcOrd="6" destOrd="0" presId="urn:microsoft.com/office/officeart/2005/8/layout/vList2"/>
    <dgm:cxn modelId="{36B6B1DF-4D8B-42D3-8A8E-A4F944043E52}" type="presParOf" srcId="{04DB2F71-8B82-44A2-9C72-614BC3D1DD52}" destId="{98D58C86-0C19-45FB-BD5C-D43137493128}" srcOrd="7" destOrd="0" presId="urn:microsoft.com/office/officeart/2005/8/layout/vList2"/>
    <dgm:cxn modelId="{08C83E2D-E787-4AE4-9408-C8C58C18C107}" type="presParOf" srcId="{04DB2F71-8B82-44A2-9C72-614BC3D1DD52}" destId="{79866270-6859-4629-84AB-C114EF901E2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21CB32-E1C4-4945-9DEC-B908A5E9782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98EB1BCD-1C88-477C-9663-439ED5D7603C}">
      <dgm:prSet phldrT="[Texto]" custT="1"/>
      <dgm:spPr/>
      <dgm:t>
        <a:bodyPr/>
        <a:lstStyle/>
        <a:p>
          <a:r>
            <a:rPr lang="es-SV" sz="1600"/>
            <a:t>Semana </a:t>
          </a:r>
          <a:r>
            <a:rPr lang="es-SV" sz="1600" err="1"/>
            <a:t>semi-presencial</a:t>
          </a:r>
          <a:endParaRPr lang="es-SV" sz="1600"/>
        </a:p>
      </dgm:t>
    </dgm:pt>
    <dgm:pt modelId="{E4B11296-2C74-41B7-9245-325C63909E07}" type="parTrans" cxnId="{16B3C9B8-2C51-4394-BBAF-1511031DD189}">
      <dgm:prSet/>
      <dgm:spPr/>
      <dgm:t>
        <a:bodyPr/>
        <a:lstStyle/>
        <a:p>
          <a:endParaRPr lang="es-SV"/>
        </a:p>
      </dgm:t>
    </dgm:pt>
    <dgm:pt modelId="{B8A6BDAC-696C-430E-82E4-A2A3C385E956}" type="sibTrans" cxnId="{16B3C9B8-2C51-4394-BBAF-1511031DD189}">
      <dgm:prSet/>
      <dgm:spPr/>
      <dgm:t>
        <a:bodyPr/>
        <a:lstStyle/>
        <a:p>
          <a:endParaRPr lang="es-SV"/>
        </a:p>
      </dgm:t>
    </dgm:pt>
    <dgm:pt modelId="{592F9CFC-1E82-488D-A668-F969A708639B}">
      <dgm:prSet phldrT="[Texto]"/>
      <dgm:spPr/>
      <dgm:t>
        <a:bodyPr/>
        <a:lstStyle/>
        <a:p>
          <a:r>
            <a:rPr lang="es-SV"/>
            <a:t>Clases </a:t>
          </a:r>
          <a:r>
            <a:rPr lang="es-SV" b="1">
              <a:solidFill>
                <a:schemeClr val="tx1"/>
              </a:solidFill>
            </a:rPr>
            <a:t>semi</a:t>
          </a:r>
          <a:r>
            <a:rPr lang="es-SV"/>
            <a:t> </a:t>
          </a:r>
          <a:r>
            <a:rPr lang="es-SV" b="1" u="sng">
              <a:solidFill>
                <a:schemeClr val="tx1"/>
              </a:solidFill>
            </a:rPr>
            <a:t>presenciales de 80 minutos</a:t>
          </a:r>
        </a:p>
      </dgm:t>
    </dgm:pt>
    <dgm:pt modelId="{6DBD6B71-086E-4415-A659-24E7659A7B1A}" type="parTrans" cxnId="{2913C383-551E-4D79-B1C1-CF17054F011B}">
      <dgm:prSet/>
      <dgm:spPr/>
      <dgm:t>
        <a:bodyPr/>
        <a:lstStyle/>
        <a:p>
          <a:endParaRPr lang="es-SV"/>
        </a:p>
      </dgm:t>
    </dgm:pt>
    <dgm:pt modelId="{72F217E7-C1CE-49F1-B4D0-67FE03D1C691}" type="sibTrans" cxnId="{2913C383-551E-4D79-B1C1-CF17054F011B}">
      <dgm:prSet/>
      <dgm:spPr/>
      <dgm:t>
        <a:bodyPr/>
        <a:lstStyle/>
        <a:p>
          <a:endParaRPr lang="es-SV"/>
        </a:p>
      </dgm:t>
    </dgm:pt>
    <dgm:pt modelId="{D33DBA68-6C33-49FB-9BB3-901B6C5151A1}">
      <dgm:prSet phldrT="[Texto]"/>
      <dgm:spPr/>
      <dgm:t>
        <a:bodyPr/>
        <a:lstStyle/>
        <a:p>
          <a:r>
            <a:rPr lang="es-SV"/>
            <a:t>Horarios como en pre pandemia (secciones más pequeñas, etc)</a:t>
          </a:r>
        </a:p>
      </dgm:t>
    </dgm:pt>
    <dgm:pt modelId="{6DFC568E-BC87-4716-AB00-A1AC3A712DE7}" type="parTrans" cxnId="{2FA8BAA5-9831-4795-9ACA-08281ED41FC7}">
      <dgm:prSet/>
      <dgm:spPr/>
      <dgm:t>
        <a:bodyPr/>
        <a:lstStyle/>
        <a:p>
          <a:endParaRPr lang="es-SV"/>
        </a:p>
      </dgm:t>
    </dgm:pt>
    <dgm:pt modelId="{68A8EB57-BEE0-4483-BCB0-EA8D80FED68F}" type="sibTrans" cxnId="{2FA8BAA5-9831-4795-9ACA-08281ED41FC7}">
      <dgm:prSet/>
      <dgm:spPr/>
      <dgm:t>
        <a:bodyPr/>
        <a:lstStyle/>
        <a:p>
          <a:endParaRPr lang="es-SV"/>
        </a:p>
      </dgm:t>
    </dgm:pt>
    <dgm:pt modelId="{2B6788E9-764B-4480-8922-CEC7CD4772DD}">
      <dgm:prSet phldrT="[Texto]"/>
      <dgm:spPr/>
      <dgm:t>
        <a:bodyPr/>
        <a:lstStyle/>
        <a:p>
          <a:r>
            <a:rPr lang="es-SV"/>
            <a:t>Semana on-line</a:t>
          </a:r>
        </a:p>
      </dgm:t>
    </dgm:pt>
    <dgm:pt modelId="{A899EF16-B30E-401F-A80F-6C8D80C7523C}" type="parTrans" cxnId="{18023DB1-1CC5-4A3C-BB45-56439F140DA5}">
      <dgm:prSet/>
      <dgm:spPr/>
      <dgm:t>
        <a:bodyPr/>
        <a:lstStyle/>
        <a:p>
          <a:endParaRPr lang="es-SV"/>
        </a:p>
      </dgm:t>
    </dgm:pt>
    <dgm:pt modelId="{4524EC3E-FD7B-4255-97EC-7E0065FC66C7}" type="sibTrans" cxnId="{18023DB1-1CC5-4A3C-BB45-56439F140DA5}">
      <dgm:prSet/>
      <dgm:spPr/>
      <dgm:t>
        <a:bodyPr/>
        <a:lstStyle/>
        <a:p>
          <a:endParaRPr lang="es-SV"/>
        </a:p>
      </dgm:t>
    </dgm:pt>
    <dgm:pt modelId="{968ACDC7-3AF4-4691-92FC-AA49BBA0DA8A}">
      <dgm:prSet phldrT="[Texto]"/>
      <dgm:spPr/>
      <dgm:t>
        <a:bodyPr/>
        <a:lstStyle/>
        <a:p>
          <a:r>
            <a:rPr lang="es-SV"/>
            <a:t>Clases sincrónicas</a:t>
          </a:r>
          <a:endParaRPr lang="es-SV">
            <a:solidFill>
              <a:srgbClr val="FF0000"/>
            </a:solidFill>
          </a:endParaRPr>
        </a:p>
      </dgm:t>
    </dgm:pt>
    <dgm:pt modelId="{B06C139A-4F98-4DDA-9D84-AE6197CD91B8}" type="parTrans" cxnId="{1143310C-D56F-4794-894C-9AA9727B533D}">
      <dgm:prSet/>
      <dgm:spPr/>
      <dgm:t>
        <a:bodyPr/>
        <a:lstStyle/>
        <a:p>
          <a:endParaRPr lang="es-SV"/>
        </a:p>
      </dgm:t>
    </dgm:pt>
    <dgm:pt modelId="{228B6D1F-D60F-44AD-8D83-BFB15E01E11B}" type="sibTrans" cxnId="{1143310C-D56F-4794-894C-9AA9727B533D}">
      <dgm:prSet/>
      <dgm:spPr/>
      <dgm:t>
        <a:bodyPr/>
        <a:lstStyle/>
        <a:p>
          <a:endParaRPr lang="es-SV"/>
        </a:p>
      </dgm:t>
    </dgm:pt>
    <dgm:pt modelId="{AC454BB1-651D-4BC5-84FE-2153446BE7A6}">
      <dgm:prSet phldrT="[Texto]"/>
      <dgm:spPr/>
      <dgm:t>
        <a:bodyPr/>
        <a:lstStyle/>
        <a:p>
          <a:r>
            <a:rPr lang="es-SV"/>
            <a:t>Clases asincrónicas (videos del </a:t>
          </a:r>
          <a:r>
            <a:rPr lang="es-SV" err="1"/>
            <a:t>profesor+material</a:t>
          </a:r>
          <a:r>
            <a:rPr lang="es-SV"/>
            <a:t> de soporte)</a:t>
          </a:r>
        </a:p>
      </dgm:t>
    </dgm:pt>
    <dgm:pt modelId="{A2C4A3B4-7751-4022-8D15-1FFCA8A82185}" type="parTrans" cxnId="{4B75DC6D-5861-4717-9C64-1C040E5450FE}">
      <dgm:prSet/>
      <dgm:spPr/>
      <dgm:t>
        <a:bodyPr/>
        <a:lstStyle/>
        <a:p>
          <a:endParaRPr lang="es-SV"/>
        </a:p>
      </dgm:t>
    </dgm:pt>
    <dgm:pt modelId="{A1D03858-AABB-49AA-9E88-B4FAB4701229}" type="sibTrans" cxnId="{4B75DC6D-5861-4717-9C64-1C040E5450FE}">
      <dgm:prSet/>
      <dgm:spPr/>
      <dgm:t>
        <a:bodyPr/>
        <a:lstStyle/>
        <a:p>
          <a:endParaRPr lang="es-SV"/>
        </a:p>
      </dgm:t>
    </dgm:pt>
    <dgm:pt modelId="{5AF77742-E5D6-44D2-A0C6-F318A6D80110}">
      <dgm:prSet phldrT="[Texto]"/>
      <dgm:spPr/>
      <dgm:t>
        <a:bodyPr/>
        <a:lstStyle/>
        <a:p>
          <a:r>
            <a:rPr lang="es-SV">
              <a:solidFill>
                <a:schemeClr val="tx1"/>
              </a:solidFill>
            </a:rPr>
            <a:t>Completar estas clases con material de trabajo autónomo </a:t>
          </a:r>
          <a:r>
            <a:rPr lang="es-SV" u="sng">
              <a:solidFill>
                <a:schemeClr val="tx1"/>
              </a:solidFill>
            </a:rPr>
            <a:t>asincrónico</a:t>
          </a:r>
          <a:r>
            <a:rPr lang="es-SV">
              <a:solidFill>
                <a:schemeClr val="tx1"/>
              </a:solidFill>
            </a:rPr>
            <a:t> 60 minutos a la semana</a:t>
          </a:r>
        </a:p>
      </dgm:t>
    </dgm:pt>
    <dgm:pt modelId="{DB3B6FB5-9B9C-40F0-A630-0A4E09145F7B}" type="parTrans" cxnId="{BABCA94F-BC8B-4C61-909D-1C4570C3EDC5}">
      <dgm:prSet/>
      <dgm:spPr/>
      <dgm:t>
        <a:bodyPr/>
        <a:lstStyle/>
        <a:p>
          <a:endParaRPr lang="es-SV"/>
        </a:p>
      </dgm:t>
    </dgm:pt>
    <dgm:pt modelId="{439CAE1C-D708-48B1-9A69-93DAAEA3EC84}" type="sibTrans" cxnId="{BABCA94F-BC8B-4C61-909D-1C4570C3EDC5}">
      <dgm:prSet/>
      <dgm:spPr/>
      <dgm:t>
        <a:bodyPr/>
        <a:lstStyle/>
        <a:p>
          <a:endParaRPr lang="es-SV"/>
        </a:p>
      </dgm:t>
    </dgm:pt>
    <dgm:pt modelId="{C3B5637A-1173-4259-8BD8-20E557CEB317}" type="pres">
      <dgm:prSet presAssocID="{B421CB32-E1C4-4945-9DEC-B908A5E9782F}" presName="Name0" presStyleCnt="0">
        <dgm:presLayoutVars>
          <dgm:dir/>
          <dgm:animLvl val="lvl"/>
          <dgm:resizeHandles val="exact"/>
        </dgm:presLayoutVars>
      </dgm:prSet>
      <dgm:spPr/>
    </dgm:pt>
    <dgm:pt modelId="{881A47BD-87BE-4213-994A-00B68793DBB3}" type="pres">
      <dgm:prSet presAssocID="{98EB1BCD-1C88-477C-9663-439ED5D7603C}" presName="composite" presStyleCnt="0"/>
      <dgm:spPr/>
    </dgm:pt>
    <dgm:pt modelId="{74DCF66E-4936-433E-A995-FDCEFA5245A2}" type="pres">
      <dgm:prSet presAssocID="{98EB1BCD-1C88-477C-9663-439ED5D7603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F6EEDEA-1E8A-43E1-9F49-6D3BB1A212AE}" type="pres">
      <dgm:prSet presAssocID="{98EB1BCD-1C88-477C-9663-439ED5D7603C}" presName="desTx" presStyleLbl="alignAccFollowNode1" presStyleIdx="0" presStyleCnt="2">
        <dgm:presLayoutVars>
          <dgm:bulletEnabled val="1"/>
        </dgm:presLayoutVars>
      </dgm:prSet>
      <dgm:spPr/>
    </dgm:pt>
    <dgm:pt modelId="{41A86F25-F96A-4802-9634-F50560361DA8}" type="pres">
      <dgm:prSet presAssocID="{B8A6BDAC-696C-430E-82E4-A2A3C385E956}" presName="space" presStyleCnt="0"/>
      <dgm:spPr/>
    </dgm:pt>
    <dgm:pt modelId="{9611B120-FD61-41A5-BFDA-6AA7270FD46B}" type="pres">
      <dgm:prSet presAssocID="{2B6788E9-764B-4480-8922-CEC7CD4772DD}" presName="composite" presStyleCnt="0"/>
      <dgm:spPr/>
    </dgm:pt>
    <dgm:pt modelId="{08EC916D-E73C-4CFD-BF2B-10C6F37E3F7E}" type="pres">
      <dgm:prSet presAssocID="{2B6788E9-764B-4480-8922-CEC7CD4772D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0D8455A-B279-44F0-80CE-6636C04142CE}" type="pres">
      <dgm:prSet presAssocID="{2B6788E9-764B-4480-8922-CEC7CD4772D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143310C-D56F-4794-894C-9AA9727B533D}" srcId="{2B6788E9-764B-4480-8922-CEC7CD4772DD}" destId="{968ACDC7-3AF4-4691-92FC-AA49BBA0DA8A}" srcOrd="0" destOrd="0" parTransId="{B06C139A-4F98-4DDA-9D84-AE6197CD91B8}" sibTransId="{228B6D1F-D60F-44AD-8D83-BFB15E01E11B}"/>
    <dgm:cxn modelId="{62D95215-30BD-471F-9691-7B6E0C8CAB48}" type="presOf" srcId="{D33DBA68-6C33-49FB-9BB3-901B6C5151A1}" destId="{5F6EEDEA-1E8A-43E1-9F49-6D3BB1A212AE}" srcOrd="0" destOrd="2" presId="urn:microsoft.com/office/officeart/2005/8/layout/hList1"/>
    <dgm:cxn modelId="{C983F04A-35FE-4DC9-871F-7A142EF7CF40}" type="presOf" srcId="{AC454BB1-651D-4BC5-84FE-2153446BE7A6}" destId="{D0D8455A-B279-44F0-80CE-6636C04142CE}" srcOrd="0" destOrd="1" presId="urn:microsoft.com/office/officeart/2005/8/layout/hList1"/>
    <dgm:cxn modelId="{4B75DC6D-5861-4717-9C64-1C040E5450FE}" srcId="{2B6788E9-764B-4480-8922-CEC7CD4772DD}" destId="{AC454BB1-651D-4BC5-84FE-2153446BE7A6}" srcOrd="1" destOrd="0" parTransId="{A2C4A3B4-7751-4022-8D15-1FFCA8A82185}" sibTransId="{A1D03858-AABB-49AA-9E88-B4FAB4701229}"/>
    <dgm:cxn modelId="{BABCA94F-BC8B-4C61-909D-1C4570C3EDC5}" srcId="{98EB1BCD-1C88-477C-9663-439ED5D7603C}" destId="{5AF77742-E5D6-44D2-A0C6-F318A6D80110}" srcOrd="1" destOrd="0" parTransId="{DB3B6FB5-9B9C-40F0-A630-0A4E09145F7B}" sibTransId="{439CAE1C-D708-48B1-9A69-93DAAEA3EC84}"/>
    <dgm:cxn modelId="{870D2954-1255-4E9C-B2E3-2AB995AD1741}" type="presOf" srcId="{2B6788E9-764B-4480-8922-CEC7CD4772DD}" destId="{08EC916D-E73C-4CFD-BF2B-10C6F37E3F7E}" srcOrd="0" destOrd="0" presId="urn:microsoft.com/office/officeart/2005/8/layout/hList1"/>
    <dgm:cxn modelId="{2913C383-551E-4D79-B1C1-CF17054F011B}" srcId="{98EB1BCD-1C88-477C-9663-439ED5D7603C}" destId="{592F9CFC-1E82-488D-A668-F969A708639B}" srcOrd="0" destOrd="0" parTransId="{6DBD6B71-086E-4415-A659-24E7659A7B1A}" sibTransId="{72F217E7-C1CE-49F1-B4D0-67FE03D1C691}"/>
    <dgm:cxn modelId="{70896D8D-3852-4EA7-992F-7A0698BF8C46}" type="presOf" srcId="{B421CB32-E1C4-4945-9DEC-B908A5E9782F}" destId="{C3B5637A-1173-4259-8BD8-20E557CEB317}" srcOrd="0" destOrd="0" presId="urn:microsoft.com/office/officeart/2005/8/layout/hList1"/>
    <dgm:cxn modelId="{99A66791-C055-443D-9740-D4462B5196EE}" type="presOf" srcId="{592F9CFC-1E82-488D-A668-F969A708639B}" destId="{5F6EEDEA-1E8A-43E1-9F49-6D3BB1A212AE}" srcOrd="0" destOrd="0" presId="urn:microsoft.com/office/officeart/2005/8/layout/hList1"/>
    <dgm:cxn modelId="{2FA8BAA5-9831-4795-9ACA-08281ED41FC7}" srcId="{98EB1BCD-1C88-477C-9663-439ED5D7603C}" destId="{D33DBA68-6C33-49FB-9BB3-901B6C5151A1}" srcOrd="2" destOrd="0" parTransId="{6DFC568E-BC87-4716-AB00-A1AC3A712DE7}" sibTransId="{68A8EB57-BEE0-4483-BCB0-EA8D80FED68F}"/>
    <dgm:cxn modelId="{4709E6AF-CB83-4EAB-932A-CABC66F818EB}" type="presOf" srcId="{968ACDC7-3AF4-4691-92FC-AA49BBA0DA8A}" destId="{D0D8455A-B279-44F0-80CE-6636C04142CE}" srcOrd="0" destOrd="0" presId="urn:microsoft.com/office/officeart/2005/8/layout/hList1"/>
    <dgm:cxn modelId="{18023DB1-1CC5-4A3C-BB45-56439F140DA5}" srcId="{B421CB32-E1C4-4945-9DEC-B908A5E9782F}" destId="{2B6788E9-764B-4480-8922-CEC7CD4772DD}" srcOrd="1" destOrd="0" parTransId="{A899EF16-B30E-401F-A80F-6C8D80C7523C}" sibTransId="{4524EC3E-FD7B-4255-97EC-7E0065FC66C7}"/>
    <dgm:cxn modelId="{16B3C9B8-2C51-4394-BBAF-1511031DD189}" srcId="{B421CB32-E1C4-4945-9DEC-B908A5E9782F}" destId="{98EB1BCD-1C88-477C-9663-439ED5D7603C}" srcOrd="0" destOrd="0" parTransId="{E4B11296-2C74-41B7-9245-325C63909E07}" sibTransId="{B8A6BDAC-696C-430E-82E4-A2A3C385E956}"/>
    <dgm:cxn modelId="{A90CC7CE-2125-4381-99DF-D3968D8B3030}" type="presOf" srcId="{5AF77742-E5D6-44D2-A0C6-F318A6D80110}" destId="{5F6EEDEA-1E8A-43E1-9F49-6D3BB1A212AE}" srcOrd="0" destOrd="1" presId="urn:microsoft.com/office/officeart/2005/8/layout/hList1"/>
    <dgm:cxn modelId="{C083EEE9-03FA-45C9-9765-0C6A119B8009}" type="presOf" srcId="{98EB1BCD-1C88-477C-9663-439ED5D7603C}" destId="{74DCF66E-4936-433E-A995-FDCEFA5245A2}" srcOrd="0" destOrd="0" presId="urn:microsoft.com/office/officeart/2005/8/layout/hList1"/>
    <dgm:cxn modelId="{DF023B1D-A447-4882-9E7A-3DFBBEC602A3}" type="presParOf" srcId="{C3B5637A-1173-4259-8BD8-20E557CEB317}" destId="{881A47BD-87BE-4213-994A-00B68793DBB3}" srcOrd="0" destOrd="0" presId="urn:microsoft.com/office/officeart/2005/8/layout/hList1"/>
    <dgm:cxn modelId="{26EDE36C-A19D-4F89-AE2C-0AD9DF39524D}" type="presParOf" srcId="{881A47BD-87BE-4213-994A-00B68793DBB3}" destId="{74DCF66E-4936-433E-A995-FDCEFA5245A2}" srcOrd="0" destOrd="0" presId="urn:microsoft.com/office/officeart/2005/8/layout/hList1"/>
    <dgm:cxn modelId="{68981BC3-20B2-41AC-ACAE-0DE72825AA38}" type="presParOf" srcId="{881A47BD-87BE-4213-994A-00B68793DBB3}" destId="{5F6EEDEA-1E8A-43E1-9F49-6D3BB1A212AE}" srcOrd="1" destOrd="0" presId="urn:microsoft.com/office/officeart/2005/8/layout/hList1"/>
    <dgm:cxn modelId="{931027E4-F6BB-4E8E-8A4A-E518B785954A}" type="presParOf" srcId="{C3B5637A-1173-4259-8BD8-20E557CEB317}" destId="{41A86F25-F96A-4802-9634-F50560361DA8}" srcOrd="1" destOrd="0" presId="urn:microsoft.com/office/officeart/2005/8/layout/hList1"/>
    <dgm:cxn modelId="{AFD39679-F246-46C7-B20F-F68C22BA425F}" type="presParOf" srcId="{C3B5637A-1173-4259-8BD8-20E557CEB317}" destId="{9611B120-FD61-41A5-BFDA-6AA7270FD46B}" srcOrd="2" destOrd="0" presId="urn:microsoft.com/office/officeart/2005/8/layout/hList1"/>
    <dgm:cxn modelId="{C4AB9ACA-B8BB-41C5-A174-8025028D5834}" type="presParOf" srcId="{9611B120-FD61-41A5-BFDA-6AA7270FD46B}" destId="{08EC916D-E73C-4CFD-BF2B-10C6F37E3F7E}" srcOrd="0" destOrd="0" presId="urn:microsoft.com/office/officeart/2005/8/layout/hList1"/>
    <dgm:cxn modelId="{E1B1F057-B7AA-410F-9482-7D096C64D3B9}" type="presParOf" srcId="{9611B120-FD61-41A5-BFDA-6AA7270FD46B}" destId="{D0D8455A-B279-44F0-80CE-6636C04142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F67E3-3ABA-4888-86D7-0D3EF9F7937D}">
      <dsp:nvSpPr>
        <dsp:cNvPr id="0" name=""/>
        <dsp:cNvSpPr/>
      </dsp:nvSpPr>
      <dsp:spPr>
        <a:xfrm>
          <a:off x="0" y="11741"/>
          <a:ext cx="11068493" cy="11992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5000" b="0" kern="1200" dirty="0"/>
            <a:t>1.</a:t>
          </a:r>
          <a:r>
            <a:rPr lang="es-SV" sz="5000" b="0" kern="1200" dirty="0">
              <a:latin typeface="Calibri Light" panose="020F0302020204030204"/>
            </a:rPr>
            <a:t> ¿QUIÉNES SOMOS?</a:t>
          </a:r>
          <a:endParaRPr lang="en-CA" sz="5000" b="0" kern="1200" dirty="0">
            <a:latin typeface="Calibri Light" panose="020F0302020204030204"/>
          </a:endParaRPr>
        </a:p>
      </dsp:txBody>
      <dsp:txXfrm>
        <a:off x="58543" y="70284"/>
        <a:ext cx="10951407" cy="1082164"/>
      </dsp:txXfrm>
    </dsp:sp>
    <dsp:sp modelId="{83F3621F-08EE-44D4-97DF-11A7F2C01134}">
      <dsp:nvSpPr>
        <dsp:cNvPr id="0" name=""/>
        <dsp:cNvSpPr/>
      </dsp:nvSpPr>
      <dsp:spPr>
        <a:xfrm>
          <a:off x="0" y="1354991"/>
          <a:ext cx="11068493" cy="11992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5000" b="0" kern="1200" dirty="0">
              <a:latin typeface="Calibri Light" panose="020F0302020204030204"/>
            </a:rPr>
            <a:t>2. LA INTEGRIDAD </a:t>
          </a:r>
          <a:endParaRPr lang="en-US" sz="5000" b="0" kern="1200" dirty="0">
            <a:latin typeface="Calibri Light" panose="020F0302020204030204"/>
          </a:endParaRPr>
        </a:p>
      </dsp:txBody>
      <dsp:txXfrm>
        <a:off x="58543" y="1413534"/>
        <a:ext cx="10951407" cy="1082164"/>
      </dsp:txXfrm>
    </dsp:sp>
    <dsp:sp modelId="{BB90E7A4-D5AC-42C9-BD73-5AA8FFB07931}">
      <dsp:nvSpPr>
        <dsp:cNvPr id="0" name=""/>
        <dsp:cNvSpPr/>
      </dsp:nvSpPr>
      <dsp:spPr>
        <a:xfrm>
          <a:off x="0" y="2698241"/>
          <a:ext cx="11068493" cy="11992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5000" b="0" kern="1200" dirty="0">
              <a:latin typeface="Calibri Light" panose="020F0302020204030204"/>
            </a:rPr>
            <a:t>3</a:t>
          </a:r>
          <a:r>
            <a:rPr lang="es-SV" sz="5000" b="0" kern="1200" dirty="0"/>
            <a:t>.</a:t>
          </a:r>
          <a:r>
            <a:rPr lang="es-SV" sz="5000" b="0" kern="1200" dirty="0">
              <a:latin typeface="Calibri Light" panose="020F0302020204030204"/>
            </a:rPr>
            <a:t> LA AUTOREGULACIÓN </a:t>
          </a:r>
          <a:endParaRPr lang="en-US" sz="5000" b="0" kern="1200" dirty="0">
            <a:latin typeface="Calibri Light" panose="020F0302020204030204"/>
          </a:endParaRPr>
        </a:p>
      </dsp:txBody>
      <dsp:txXfrm>
        <a:off x="58543" y="2756784"/>
        <a:ext cx="10951407" cy="1082164"/>
      </dsp:txXfrm>
    </dsp:sp>
    <dsp:sp modelId="{AB518977-2DA4-472A-B4CC-DE5C27769E56}">
      <dsp:nvSpPr>
        <dsp:cNvPr id="0" name=""/>
        <dsp:cNvSpPr/>
      </dsp:nvSpPr>
      <dsp:spPr>
        <a:xfrm>
          <a:off x="0" y="4041491"/>
          <a:ext cx="11068493" cy="11992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5000" b="0" kern="1200" dirty="0">
              <a:latin typeface="Calibri Light" panose="020F0302020204030204"/>
            </a:rPr>
            <a:t>4. LA </a:t>
          </a:r>
          <a:r>
            <a:rPr lang="es-SV" sz="5000" b="0" kern="1200" dirty="0"/>
            <a:t>MODALIDAD HÍBRIDA DE CLASES</a:t>
          </a:r>
          <a:r>
            <a:rPr lang="es-SV" sz="5000" b="0" kern="1200" dirty="0">
              <a:latin typeface="Calibri Light" panose="020F0302020204030204"/>
            </a:rPr>
            <a:t> </a:t>
          </a:r>
          <a:endParaRPr lang="en-US" sz="5000" b="0" kern="1200" dirty="0">
            <a:latin typeface="Calibri Light" panose="020F0302020204030204"/>
          </a:endParaRPr>
        </a:p>
      </dsp:txBody>
      <dsp:txXfrm>
        <a:off x="58543" y="4100034"/>
        <a:ext cx="10951407" cy="10821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E62DD-905D-41BE-A9B9-EF033323C678}">
      <dsp:nvSpPr>
        <dsp:cNvPr id="0" name=""/>
        <dsp:cNvSpPr/>
      </dsp:nvSpPr>
      <dsp:spPr>
        <a:xfrm>
          <a:off x="0" y="8604"/>
          <a:ext cx="10325100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700" kern="1200" dirty="0"/>
            <a:t>Clases sincrónicas (mínimo 2 o máximo 3 según la necesidad de la materia)</a:t>
          </a:r>
        </a:p>
      </dsp:txBody>
      <dsp:txXfrm>
        <a:off x="52431" y="61035"/>
        <a:ext cx="10220238" cy="969198"/>
      </dsp:txXfrm>
    </dsp:sp>
    <dsp:sp modelId="{F178D312-12F7-48C0-9F4B-2D3DE2080A83}">
      <dsp:nvSpPr>
        <dsp:cNvPr id="0" name=""/>
        <dsp:cNvSpPr/>
      </dsp:nvSpPr>
      <dsp:spPr>
        <a:xfrm>
          <a:off x="0" y="1082664"/>
          <a:ext cx="10325100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2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kern="1200" dirty="0"/>
            <a:t>Duración: 60 a 100 minutos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kern="1200" dirty="0"/>
            <a:t>Plataforma: Zoom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b="1" kern="1200" dirty="0"/>
            <a:t>Si dura menos de 100 minutos</a:t>
          </a:r>
          <a:r>
            <a:rPr lang="es-SV" sz="2100" b="1" kern="1200" dirty="0">
              <a:latin typeface="Calibri Light" panose="020F0302020204030204"/>
            </a:rPr>
            <a:t>, el docente </a:t>
          </a:r>
          <a:r>
            <a:rPr lang="es-SV" sz="2100" kern="1200" dirty="0">
              <a:latin typeface="Calibri Light" panose="020F0302020204030204"/>
            </a:rPr>
            <a:t>complementará</a:t>
          </a:r>
          <a:r>
            <a:rPr lang="es-SV" sz="2100" kern="1200" dirty="0"/>
            <a:t> </a:t>
          </a:r>
          <a:r>
            <a:rPr lang="es-SV" sz="2100" b="1" kern="1200" dirty="0"/>
            <a:t>con </a:t>
          </a:r>
          <a:r>
            <a:rPr lang="es-SV" sz="2100" b="1" kern="1200" dirty="0">
              <a:latin typeface="Calibri Light" panose="020F0302020204030204"/>
            </a:rPr>
            <a:t>un video</a:t>
          </a:r>
          <a:r>
            <a:rPr lang="es-SV" sz="2100" b="1" kern="1200" dirty="0"/>
            <a:t> </a:t>
          </a:r>
          <a:r>
            <a:rPr lang="es-SV" sz="2100" b="1" kern="1200" dirty="0">
              <a:latin typeface="Calibri Light" panose="020F0302020204030204"/>
            </a:rPr>
            <a:t>propio</a:t>
          </a:r>
          <a:r>
            <a:rPr lang="es-SV" sz="2100" b="1" kern="1200" dirty="0"/>
            <a:t> </a:t>
          </a:r>
          <a:r>
            <a:rPr lang="es-SV" sz="2100" kern="1200" dirty="0"/>
            <a:t>o material adjunto a la clase</a:t>
          </a:r>
        </a:p>
      </dsp:txBody>
      <dsp:txXfrm>
        <a:off x="0" y="1082664"/>
        <a:ext cx="10325100" cy="1397250"/>
      </dsp:txXfrm>
    </dsp:sp>
    <dsp:sp modelId="{CD0C3CA0-B6DD-49FC-B418-2D91F4AC177C}">
      <dsp:nvSpPr>
        <dsp:cNvPr id="0" name=""/>
        <dsp:cNvSpPr/>
      </dsp:nvSpPr>
      <dsp:spPr>
        <a:xfrm>
          <a:off x="0" y="2479914"/>
          <a:ext cx="10325100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700" kern="1200" dirty="0"/>
            <a:t>Clase Asincrónica (No más de 1 a la semana)</a:t>
          </a:r>
        </a:p>
      </dsp:txBody>
      <dsp:txXfrm>
        <a:off x="52431" y="2532345"/>
        <a:ext cx="10220238" cy="969198"/>
      </dsp:txXfrm>
    </dsp:sp>
    <dsp:sp modelId="{90250C47-1581-4F3C-955D-BB3B4F37B737}">
      <dsp:nvSpPr>
        <dsp:cNvPr id="0" name=""/>
        <dsp:cNvSpPr/>
      </dsp:nvSpPr>
      <dsp:spPr>
        <a:xfrm>
          <a:off x="0" y="3553974"/>
          <a:ext cx="10325100" cy="167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2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kern="1200" dirty="0"/>
            <a:t>Duración: máximo 100 minutos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kern="1200" dirty="0">
              <a:latin typeface="Calibri Light" panose="020F0302020204030204"/>
            </a:rPr>
            <a:t> Puede tratarse de varios </a:t>
          </a:r>
          <a:r>
            <a:rPr lang="es-SV" sz="2100" kern="1200" dirty="0"/>
            <a:t> </a:t>
          </a:r>
          <a:r>
            <a:rPr lang="es-SV" sz="2100" kern="1200" dirty="0">
              <a:latin typeface="Calibri Light" panose="020F0302020204030204"/>
            </a:rPr>
            <a:t>videos </a:t>
          </a:r>
          <a:r>
            <a:rPr lang="es-SV" sz="2100" kern="1200" dirty="0"/>
            <a:t>del profesor de 15-20 minutos (máximo 2 por semana)</a:t>
          </a:r>
          <a:r>
            <a:rPr lang="es-SV" sz="2100" kern="1200" dirty="0">
              <a:latin typeface="Calibri Light" panose="020F0302020204030204"/>
            </a:rPr>
            <a:t> </a:t>
          </a:r>
          <a:r>
            <a:rPr lang="es-SV" sz="2100" kern="1200" dirty="0"/>
            <a:t> y </a:t>
          </a:r>
          <a:r>
            <a:rPr lang="es-SV" sz="2100" kern="1200" dirty="0">
              <a:latin typeface="Calibri Light" panose="020F0302020204030204"/>
            </a:rPr>
            <a:t>de material o recursos complemntarios para trabajo del estudiante</a:t>
          </a:r>
          <a:r>
            <a:rPr lang="es-SV" sz="2100" kern="1200" dirty="0"/>
            <a:t>.</a:t>
          </a:r>
          <a:endParaRPr lang="es-SV" sz="2100" kern="1200" dirty="0">
            <a:latin typeface="Calibri Light" panose="020F0302020204030204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100" kern="1200" dirty="0">
              <a:latin typeface="Calibri Light" panose="020F0302020204030204"/>
            </a:rPr>
            <a:t>Todo el material de la clase estará disponible en</a:t>
          </a:r>
          <a:r>
            <a:rPr lang="es-SV" sz="2100" kern="1200" dirty="0"/>
            <a:t> Moodle</a:t>
          </a:r>
          <a:r>
            <a:rPr lang="es-SV" sz="2100" kern="1200" dirty="0">
              <a:latin typeface="Calibri Light" panose="020F0302020204030204"/>
            </a:rPr>
            <a:t>. Notificar al representante para garantizar que así sea. </a:t>
          </a:r>
          <a:endParaRPr lang="en-US" sz="2100" kern="1200" dirty="0"/>
        </a:p>
      </dsp:txBody>
      <dsp:txXfrm>
        <a:off x="0" y="3553974"/>
        <a:ext cx="10325100" cy="1676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F3FEF-0479-432A-8B2D-777C20AE529C}">
      <dsp:nvSpPr>
        <dsp:cNvPr id="0" name=""/>
        <dsp:cNvSpPr/>
      </dsp:nvSpPr>
      <dsp:spPr>
        <a:xfrm>
          <a:off x="0" y="76050"/>
          <a:ext cx="11210592" cy="16497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3000" kern="1200"/>
            <a:t>Respeto a las autoridades, profesores, estudiantes, personal administrativo, colaboradores de limpieza y vigilancia, visitantes, etc. de la ESEN.</a:t>
          </a:r>
          <a:endParaRPr lang="en-US" sz="3000" kern="1200"/>
        </a:p>
      </dsp:txBody>
      <dsp:txXfrm>
        <a:off x="80532" y="156582"/>
        <a:ext cx="11049528" cy="1488636"/>
      </dsp:txXfrm>
    </dsp:sp>
    <dsp:sp modelId="{C2EDEF38-18E4-493A-AE44-C684C15E3CF6}">
      <dsp:nvSpPr>
        <dsp:cNvPr id="0" name=""/>
        <dsp:cNvSpPr/>
      </dsp:nvSpPr>
      <dsp:spPr>
        <a:xfrm>
          <a:off x="0" y="1812150"/>
          <a:ext cx="11210592" cy="16497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3000" kern="1200" dirty="0"/>
            <a:t>Cuido de las instalaciones de la ESEN: no manchar paredes, baños, aulas, etc.</a:t>
          </a:r>
          <a:endParaRPr lang="en-US" sz="3000" kern="1200" dirty="0"/>
        </a:p>
      </dsp:txBody>
      <dsp:txXfrm>
        <a:off x="80532" y="1892682"/>
        <a:ext cx="11049528" cy="1488636"/>
      </dsp:txXfrm>
    </dsp:sp>
    <dsp:sp modelId="{7716EB3B-5520-4B18-BBF4-69AC7F68A3CB}">
      <dsp:nvSpPr>
        <dsp:cNvPr id="0" name=""/>
        <dsp:cNvSpPr/>
      </dsp:nvSpPr>
      <dsp:spPr>
        <a:xfrm>
          <a:off x="0" y="3548250"/>
          <a:ext cx="11210592" cy="16497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3000" kern="1200" dirty="0"/>
            <a:t>Viva los valores ESEN</a:t>
          </a:r>
          <a:endParaRPr lang="en-US" sz="3000" kern="1200" dirty="0"/>
        </a:p>
      </dsp:txBody>
      <dsp:txXfrm>
        <a:off x="80532" y="3628782"/>
        <a:ext cx="11049528" cy="14886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2C5C5-7FFF-4471-ADF8-4E2920EDFF47}">
      <dsp:nvSpPr>
        <dsp:cNvPr id="0" name=""/>
        <dsp:cNvSpPr/>
      </dsp:nvSpPr>
      <dsp:spPr>
        <a:xfrm>
          <a:off x="3197" y="197826"/>
          <a:ext cx="956160" cy="956160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5CB6F6F-56C4-41CD-AA0A-8F9A925CED89}">
      <dsp:nvSpPr>
        <dsp:cNvPr id="0" name=""/>
        <dsp:cNvSpPr/>
      </dsp:nvSpPr>
      <dsp:spPr>
        <a:xfrm>
          <a:off x="98813" y="293442"/>
          <a:ext cx="764928" cy="764928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383543-3B6C-4E9D-87F1-13A5E82B78BA}">
      <dsp:nvSpPr>
        <dsp:cNvPr id="0" name=""/>
        <dsp:cNvSpPr/>
      </dsp:nvSpPr>
      <dsp:spPr>
        <a:xfrm rot="16200000">
          <a:off x="-1096386" y="2349187"/>
          <a:ext cx="2772865" cy="573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SV" sz="4000" kern="1200"/>
        </a:p>
      </dsp:txBody>
      <dsp:txXfrm>
        <a:off x="-1096386" y="2349187"/>
        <a:ext cx="2772865" cy="573696"/>
      </dsp:txXfrm>
    </dsp:sp>
    <dsp:sp modelId="{38BAFA87-91A0-479D-9DA3-03B5FB7D70DC}">
      <dsp:nvSpPr>
        <dsp:cNvPr id="0" name=""/>
        <dsp:cNvSpPr/>
      </dsp:nvSpPr>
      <dsp:spPr>
        <a:xfrm>
          <a:off x="672510" y="197826"/>
          <a:ext cx="1912321" cy="382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/>
            <a:t>El estudiante deberá entrevistarse con el decano de la carrera actual</a:t>
          </a:r>
        </a:p>
      </dsp:txBody>
      <dsp:txXfrm>
        <a:off x="672510" y="197826"/>
        <a:ext cx="1912321" cy="3824642"/>
      </dsp:txXfrm>
    </dsp:sp>
    <dsp:sp modelId="{EEC35B43-0EF2-4705-86A4-4F0630B4260B}">
      <dsp:nvSpPr>
        <dsp:cNvPr id="0" name=""/>
        <dsp:cNvSpPr/>
      </dsp:nvSpPr>
      <dsp:spPr>
        <a:xfrm>
          <a:off x="2908294" y="197826"/>
          <a:ext cx="956160" cy="956160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8716AB-8DF0-4024-B957-44ABE020E729}">
      <dsp:nvSpPr>
        <dsp:cNvPr id="0" name=""/>
        <dsp:cNvSpPr/>
      </dsp:nvSpPr>
      <dsp:spPr>
        <a:xfrm>
          <a:off x="3003910" y="293442"/>
          <a:ext cx="764928" cy="76492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81985-D593-4D7A-A232-2F957AF28CAF}">
      <dsp:nvSpPr>
        <dsp:cNvPr id="0" name=""/>
        <dsp:cNvSpPr/>
      </dsp:nvSpPr>
      <dsp:spPr>
        <a:xfrm rot="16200000">
          <a:off x="1808709" y="2349187"/>
          <a:ext cx="2772865" cy="573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4000" kern="1200"/>
            <a:t> </a:t>
          </a:r>
        </a:p>
      </dsp:txBody>
      <dsp:txXfrm>
        <a:off x="1808709" y="2349187"/>
        <a:ext cx="2772865" cy="573696"/>
      </dsp:txXfrm>
    </dsp:sp>
    <dsp:sp modelId="{DCA423A6-543C-45FE-9082-4E375C248FED}">
      <dsp:nvSpPr>
        <dsp:cNvPr id="0" name=""/>
        <dsp:cNvSpPr/>
      </dsp:nvSpPr>
      <dsp:spPr>
        <a:xfrm>
          <a:off x="3577606" y="197826"/>
          <a:ext cx="1912321" cy="382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/>
            <a:t>Luego deberá entrevistarse con el decano de la nueva carrera</a:t>
          </a:r>
        </a:p>
      </dsp:txBody>
      <dsp:txXfrm>
        <a:off x="3577606" y="197826"/>
        <a:ext cx="1912321" cy="3824642"/>
      </dsp:txXfrm>
    </dsp:sp>
    <dsp:sp modelId="{A845649F-4809-4414-9098-B7074DD61BEC}">
      <dsp:nvSpPr>
        <dsp:cNvPr id="0" name=""/>
        <dsp:cNvSpPr/>
      </dsp:nvSpPr>
      <dsp:spPr>
        <a:xfrm>
          <a:off x="5813390" y="197826"/>
          <a:ext cx="956160" cy="956160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FB983C7-283B-406D-A700-952EA88E7D5B}">
      <dsp:nvSpPr>
        <dsp:cNvPr id="0" name=""/>
        <dsp:cNvSpPr/>
      </dsp:nvSpPr>
      <dsp:spPr>
        <a:xfrm>
          <a:off x="5909006" y="293442"/>
          <a:ext cx="764928" cy="7649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7FFB7-E49C-42ED-B258-FB0AF526B638}">
      <dsp:nvSpPr>
        <dsp:cNvPr id="0" name=""/>
        <dsp:cNvSpPr/>
      </dsp:nvSpPr>
      <dsp:spPr>
        <a:xfrm rot="16200000">
          <a:off x="4713805" y="2349187"/>
          <a:ext cx="2772865" cy="573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4000" kern="1200"/>
            <a:t> </a:t>
          </a:r>
        </a:p>
      </dsp:txBody>
      <dsp:txXfrm>
        <a:off x="4713805" y="2349187"/>
        <a:ext cx="2772865" cy="573696"/>
      </dsp:txXfrm>
    </dsp:sp>
    <dsp:sp modelId="{61F34B4A-86B8-4288-B6F1-1EDCD174ECDA}">
      <dsp:nvSpPr>
        <dsp:cNvPr id="0" name=""/>
        <dsp:cNvSpPr/>
      </dsp:nvSpPr>
      <dsp:spPr>
        <a:xfrm>
          <a:off x="6482702" y="197826"/>
          <a:ext cx="1912321" cy="382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/>
            <a:t>Si la decisión es fundamentada, el decano de la nueva carrera aprobará el cambio.</a:t>
          </a:r>
        </a:p>
      </dsp:txBody>
      <dsp:txXfrm>
        <a:off x="6482702" y="197826"/>
        <a:ext cx="1912321" cy="3824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02B99-03EB-4EFE-ABD5-6C9F89DEA657}">
      <dsp:nvSpPr>
        <dsp:cNvPr id="0" name=""/>
        <dsp:cNvSpPr/>
      </dsp:nvSpPr>
      <dsp:spPr>
        <a:xfrm>
          <a:off x="3051" y="13189"/>
          <a:ext cx="2975398" cy="691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/>
            <a:t>Diagnóstica</a:t>
          </a:r>
        </a:p>
      </dsp:txBody>
      <dsp:txXfrm>
        <a:off x="3051" y="13189"/>
        <a:ext cx="2975398" cy="691200"/>
      </dsp:txXfrm>
    </dsp:sp>
    <dsp:sp modelId="{56B91ED8-0C62-4EE0-8731-B620330E9D7A}">
      <dsp:nvSpPr>
        <dsp:cNvPr id="0" name=""/>
        <dsp:cNvSpPr/>
      </dsp:nvSpPr>
      <dsp:spPr>
        <a:xfrm>
          <a:off x="3051" y="704389"/>
          <a:ext cx="2975398" cy="461983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Evaluación antes del proceso de aprendizaje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Indica posibles mejoras a realizar en el aprendizaje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El propósito es realizar un diagnóstico para mejorar el aprendizaje al inicio</a:t>
          </a:r>
        </a:p>
      </dsp:txBody>
      <dsp:txXfrm>
        <a:off x="3051" y="704389"/>
        <a:ext cx="2975398" cy="4619835"/>
      </dsp:txXfrm>
    </dsp:sp>
    <dsp:sp modelId="{4BA33FC2-484C-4033-89A0-C68912C5A19B}">
      <dsp:nvSpPr>
        <dsp:cNvPr id="0" name=""/>
        <dsp:cNvSpPr/>
      </dsp:nvSpPr>
      <dsp:spPr>
        <a:xfrm>
          <a:off x="3395005" y="13189"/>
          <a:ext cx="2975398" cy="691200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/>
            <a:t>Formativa</a:t>
          </a:r>
          <a:endParaRPr lang="es-SV" sz="2400" kern="1200" dirty="0"/>
        </a:p>
      </dsp:txBody>
      <dsp:txXfrm>
        <a:off x="3395005" y="13189"/>
        <a:ext cx="2975398" cy="691200"/>
      </dsp:txXfrm>
    </dsp:sp>
    <dsp:sp modelId="{264B6988-998A-4C39-9A0E-F5D30E14F8AB}">
      <dsp:nvSpPr>
        <dsp:cNvPr id="0" name=""/>
        <dsp:cNvSpPr/>
      </dsp:nvSpPr>
      <dsp:spPr>
        <a:xfrm>
          <a:off x="3395005" y="704389"/>
          <a:ext cx="2975398" cy="4619835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Evaluación durante el proceso de aprendizaje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Seguimiento al proceso de aprendizaje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El propósito es mejorar el aprendizaje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Considera la evaluación como un proceso</a:t>
          </a:r>
        </a:p>
      </dsp:txBody>
      <dsp:txXfrm>
        <a:off x="3395005" y="704389"/>
        <a:ext cx="2975398" cy="4619835"/>
      </dsp:txXfrm>
    </dsp:sp>
    <dsp:sp modelId="{CA3B9A27-F6A0-4262-8BAB-891F43FC14AC}">
      <dsp:nvSpPr>
        <dsp:cNvPr id="0" name=""/>
        <dsp:cNvSpPr/>
      </dsp:nvSpPr>
      <dsp:spPr>
        <a:xfrm>
          <a:off x="6786959" y="13189"/>
          <a:ext cx="2975398" cy="69120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/>
            <a:t>Sumativa</a:t>
          </a:r>
        </a:p>
      </dsp:txBody>
      <dsp:txXfrm>
        <a:off x="6786959" y="13189"/>
        <a:ext cx="2975398" cy="691200"/>
      </dsp:txXfrm>
    </dsp:sp>
    <dsp:sp modelId="{C432BF70-823E-4F2D-A811-3A877556D1D0}">
      <dsp:nvSpPr>
        <dsp:cNvPr id="0" name=""/>
        <dsp:cNvSpPr/>
      </dsp:nvSpPr>
      <dsp:spPr>
        <a:xfrm>
          <a:off x="6786959" y="704389"/>
          <a:ext cx="2975398" cy="4619835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Evaluación al final del tema o curso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Asigna notas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El propósito es evaluar el logro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400" kern="1200" dirty="0"/>
            <a:t>Considera la evaluación como un producto</a:t>
          </a:r>
        </a:p>
      </dsp:txBody>
      <dsp:txXfrm>
        <a:off x="6786959" y="704389"/>
        <a:ext cx="2975398" cy="46198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7A387-5E95-4DB1-AE69-92BC35C216BA}">
      <dsp:nvSpPr>
        <dsp:cNvPr id="0" name=""/>
        <dsp:cNvSpPr/>
      </dsp:nvSpPr>
      <dsp:spPr>
        <a:xfrm>
          <a:off x="49623" y="0"/>
          <a:ext cx="4674109" cy="4674109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E9336-7C20-4651-94AB-5A069D4C595C}">
      <dsp:nvSpPr>
        <dsp:cNvPr id="0" name=""/>
        <dsp:cNvSpPr/>
      </dsp:nvSpPr>
      <dsp:spPr>
        <a:xfrm>
          <a:off x="2386678" y="469921"/>
          <a:ext cx="3038170" cy="1106449"/>
        </a:xfrm>
        <a:prstGeom prst="roundRect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400" b="1" kern="1200"/>
            <a:t>Nota Máxima: 10.0</a:t>
          </a:r>
          <a:endParaRPr lang="en-CA" sz="1400" b="1" kern="1200"/>
        </a:p>
      </dsp:txBody>
      <dsp:txXfrm>
        <a:off x="2440690" y="523933"/>
        <a:ext cx="2930146" cy="998425"/>
      </dsp:txXfrm>
    </dsp:sp>
    <dsp:sp modelId="{6CEA68CA-463E-41EB-99E7-AA0077D1C791}">
      <dsp:nvSpPr>
        <dsp:cNvPr id="0" name=""/>
        <dsp:cNvSpPr/>
      </dsp:nvSpPr>
      <dsp:spPr>
        <a:xfrm>
          <a:off x="2386678" y="1714676"/>
          <a:ext cx="3038170" cy="1106449"/>
        </a:xfrm>
        <a:prstGeom prst="roundRec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400" b="1" kern="1200"/>
            <a:t>Nota Mínima para aprobar: 6.0</a:t>
          </a:r>
          <a:endParaRPr lang="en-CA" sz="1400" b="1" kern="1200"/>
        </a:p>
      </dsp:txBody>
      <dsp:txXfrm>
        <a:off x="2440690" y="1768688"/>
        <a:ext cx="2930146" cy="998425"/>
      </dsp:txXfrm>
    </dsp:sp>
    <dsp:sp modelId="{D4C26921-F4B6-4C9A-AC9D-2981A2D6274A}">
      <dsp:nvSpPr>
        <dsp:cNvPr id="0" name=""/>
        <dsp:cNvSpPr/>
      </dsp:nvSpPr>
      <dsp:spPr>
        <a:xfrm>
          <a:off x="2386678" y="2959432"/>
          <a:ext cx="3038170" cy="1106449"/>
        </a:xfrm>
        <a:prstGeom prst="roundRect">
          <a:avLst/>
        </a:prstGeom>
        <a:solidFill>
          <a:srgbClr val="FF0000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400" b="1" kern="1200"/>
            <a:t>Nota Mínima: 0.0</a:t>
          </a:r>
          <a:endParaRPr lang="en-CA" sz="1400" b="1" kern="1200"/>
        </a:p>
      </dsp:txBody>
      <dsp:txXfrm>
        <a:off x="2440690" y="3013444"/>
        <a:ext cx="2930146" cy="9984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7624E-C7DF-4041-85B3-60A529A12C22}">
      <dsp:nvSpPr>
        <dsp:cNvPr id="0" name=""/>
        <dsp:cNvSpPr/>
      </dsp:nvSpPr>
      <dsp:spPr>
        <a:xfrm>
          <a:off x="0" y="5002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600" kern="1200">
              <a:solidFill>
                <a:srgbClr val="FFFFFF"/>
              </a:solidFill>
              <a:latin typeface="Avenir Next LT Pro"/>
              <a:ea typeface="+mn-ea"/>
              <a:cs typeface="+mn-cs"/>
            </a:rPr>
            <a:t>Las calificaciones obtenidas en trabajos grupales se incluirán en el cálculo de la nota final individual de curso, </a:t>
          </a:r>
          <a:r>
            <a:rPr kumimoji="1" lang="es-SV" sz="1600" b="1" kern="1200">
              <a:solidFill>
                <a:srgbClr val="FFFFFF"/>
              </a:solidFill>
              <a:latin typeface="Avenir Next LT Pro"/>
              <a:ea typeface="+mn-ea"/>
              <a:cs typeface="+mn-cs"/>
            </a:rPr>
            <a:t>únicamente</a:t>
          </a:r>
          <a:r>
            <a:rPr kumimoji="1" lang="es-SV" sz="1600" kern="1200">
              <a:solidFill>
                <a:srgbClr val="FFFFFF"/>
              </a:solidFill>
              <a:latin typeface="Avenir Next LT Pro"/>
              <a:ea typeface="+mn-ea"/>
              <a:cs typeface="+mn-cs"/>
            </a:rPr>
            <a:t> si el promedio ponderado de actividades individuales es igual o mayor a 6.0. </a:t>
          </a:r>
          <a:endParaRPr lang="en-CA" sz="1600" kern="1200">
            <a:solidFill>
              <a:srgbClr val="FFFFFF"/>
            </a:solidFill>
            <a:latin typeface="Avenir Next LT Pro"/>
            <a:ea typeface="+mn-ea"/>
            <a:cs typeface="+mn-cs"/>
          </a:endParaRPr>
        </a:p>
      </dsp:txBody>
      <dsp:txXfrm>
        <a:off x="67624" y="117644"/>
        <a:ext cx="4123021" cy="1250031"/>
      </dsp:txXfrm>
    </dsp:sp>
    <dsp:sp modelId="{63702665-8B9F-46B2-AA9A-6183B0F21C96}">
      <dsp:nvSpPr>
        <dsp:cNvPr id="0" name=""/>
        <dsp:cNvSpPr/>
      </dsp:nvSpPr>
      <dsp:spPr>
        <a:xfrm>
          <a:off x="0" y="1435300"/>
          <a:ext cx="4258269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0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s-ES" sz="12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La regla precedente no tendrá aplicación en las asignaturas en las cuales la nota grupal represente un porcentaje superior a las evaluaciones individuales</a:t>
          </a:r>
          <a:endParaRPr lang="en-CA" sz="12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sp:txBody>
      <dsp:txXfrm>
        <a:off x="0" y="1435300"/>
        <a:ext cx="4258269" cy="546480"/>
      </dsp:txXfrm>
    </dsp:sp>
    <dsp:sp modelId="{255B7623-C6A3-440F-94B2-F18E620A650D}">
      <dsp:nvSpPr>
        <dsp:cNvPr id="0" name=""/>
        <dsp:cNvSpPr/>
      </dsp:nvSpPr>
      <dsp:spPr>
        <a:xfrm>
          <a:off x="0" y="198178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-2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600" kern="1200">
              <a:solidFill>
                <a:srgbClr val="FFFFFF"/>
              </a:solidFill>
              <a:latin typeface="Avenir Next LT Pro"/>
              <a:ea typeface="+mn-ea"/>
              <a:cs typeface="+mn-cs"/>
            </a:rPr>
            <a:t>Ejemplo: Curso en que 90% de nota son actividades individuales y 10% son actividades grupales.</a:t>
          </a:r>
          <a:endParaRPr lang="en-CA" sz="1600" kern="1200">
            <a:solidFill>
              <a:srgbClr val="FFFFFF"/>
            </a:solidFill>
            <a:latin typeface="Avenir Next LT Pro"/>
            <a:ea typeface="+mn-ea"/>
            <a:cs typeface="+mn-cs"/>
          </a:endParaRPr>
        </a:p>
      </dsp:txBody>
      <dsp:txXfrm>
        <a:off x="67624" y="2049404"/>
        <a:ext cx="4123021" cy="1250031"/>
      </dsp:txXfrm>
    </dsp:sp>
    <dsp:sp modelId="{64E9D7E0-8F06-4FC9-B52E-0027B0A4ACB2}">
      <dsp:nvSpPr>
        <dsp:cNvPr id="0" name=""/>
        <dsp:cNvSpPr/>
      </dsp:nvSpPr>
      <dsp:spPr>
        <a:xfrm>
          <a:off x="0" y="3413140"/>
          <a:ext cx="4258269" cy="1385279"/>
        </a:xfrm>
        <a:prstGeom prst="roundRect">
          <a:avLst/>
        </a:prstGeom>
        <a:solidFill>
          <a:srgbClr val="604DC3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SV" sz="1600" i="1" kern="1200">
              <a:solidFill>
                <a:srgbClr val="FFFFFF"/>
              </a:solidFill>
              <a:latin typeface="Avenir Next LT Pro"/>
              <a:ea typeface="+mn-ea"/>
              <a:cs typeface="+mn-cs"/>
            </a:rPr>
            <a:t>¿Cuánto debe tenerse en lo individual para que se incluya la nota grupal?</a:t>
          </a:r>
          <a:endParaRPr lang="en-CA" sz="1600" kern="1200">
            <a:solidFill>
              <a:srgbClr val="FFFFFF"/>
            </a:solidFill>
            <a:latin typeface="Avenir Next LT Pro"/>
            <a:ea typeface="+mn-ea"/>
            <a:cs typeface="+mn-cs"/>
          </a:endParaRPr>
        </a:p>
      </dsp:txBody>
      <dsp:txXfrm>
        <a:off x="67624" y="3480764"/>
        <a:ext cx="4123021" cy="12500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160A3-67DD-4F4B-8958-B4E12D713614}">
      <dsp:nvSpPr>
        <dsp:cNvPr id="0" name=""/>
        <dsp:cNvSpPr/>
      </dsp:nvSpPr>
      <dsp:spPr>
        <a:xfrm>
          <a:off x="0" y="51554"/>
          <a:ext cx="5375415" cy="20779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>
              <a:latin typeface="Calibri Light" panose="020F0302020204030204"/>
            </a:rPr>
            <a:t>Si</a:t>
          </a:r>
          <a:r>
            <a:rPr lang="es-SV" sz="2400" kern="1200"/>
            <a:t> se le ha calificado de manera incorrecta, puede solicitar revisión de la evaluación.</a:t>
          </a:r>
          <a:r>
            <a:rPr lang="es-SV" sz="2400" kern="1200">
              <a:latin typeface="Calibri Light" panose="020F0302020204030204"/>
            </a:rPr>
            <a:t> </a:t>
          </a:r>
          <a:r>
            <a:rPr lang="es-SV" sz="2400" kern="1200"/>
            <a:t>Dentro de un plazo de </a:t>
          </a:r>
          <a:r>
            <a:rPr lang="es-SV" sz="2400" b="1" kern="1200"/>
            <a:t>5 días hábiles </a:t>
          </a:r>
          <a:r>
            <a:rPr lang="es-SV" sz="2400" kern="1200"/>
            <a:t>posteriores a la comunicación de resultados</a:t>
          </a:r>
          <a:endParaRPr lang="en-US" sz="2400" kern="1200"/>
        </a:p>
      </dsp:txBody>
      <dsp:txXfrm>
        <a:off x="101436" y="152990"/>
        <a:ext cx="5172543" cy="1875047"/>
      </dsp:txXfrm>
    </dsp:sp>
    <dsp:sp modelId="{A75DAA29-9250-43C5-8022-6D03F8FD8129}">
      <dsp:nvSpPr>
        <dsp:cNvPr id="0" name=""/>
        <dsp:cNvSpPr/>
      </dsp:nvSpPr>
      <dsp:spPr>
        <a:xfrm>
          <a:off x="0" y="2129474"/>
          <a:ext cx="5375415" cy="303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6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000" kern="1200"/>
            <a:t>Solicitar en Registro Académico  (RA) el formulario de revisión de evaluaciones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000" kern="1200"/>
            <a:t>En el caso de exámenes parciales, finales o trabajos finales dejar el formulario en RA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000" kern="1200"/>
            <a:t>Caso contrario entregárselo al catedrático respectivo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SV" sz="2000" kern="1200"/>
            <a:t>Para exámenes o trabajos finales, el plazo de recepción de estas solicitudes en RA es de </a:t>
          </a:r>
          <a:r>
            <a:rPr lang="es-SV" sz="2000" b="1" kern="1200"/>
            <a:t>5 días hábiles</a:t>
          </a:r>
          <a:r>
            <a:rPr lang="es-SV" sz="2000" b="0" kern="1200"/>
            <a:t> luego de iniciado el siguiente ciclo del año académico</a:t>
          </a:r>
          <a:endParaRPr lang="es-SV" sz="2000" kern="1200"/>
        </a:p>
      </dsp:txBody>
      <dsp:txXfrm>
        <a:off x="0" y="2129474"/>
        <a:ext cx="5375415" cy="30304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0B3DA-E7C0-4309-B0EC-C3CF81169BC9}">
      <dsp:nvSpPr>
        <dsp:cNvPr id="0" name=""/>
        <dsp:cNvSpPr/>
      </dsp:nvSpPr>
      <dsp:spPr>
        <a:xfrm>
          <a:off x="0" y="111249"/>
          <a:ext cx="5980752" cy="802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1" lang="es-SV" sz="2100" kern="1200">
              <a:latin typeface="Garamond" pitchFamily="18" charset="0"/>
            </a:rPr>
            <a:t>Reprobar la misma materia 3 veces.</a:t>
          </a:r>
          <a:endParaRPr lang="en-CA" sz="2100" kern="1200"/>
        </a:p>
      </dsp:txBody>
      <dsp:txXfrm>
        <a:off x="39187" y="150436"/>
        <a:ext cx="5902378" cy="724373"/>
      </dsp:txXfrm>
    </dsp:sp>
    <dsp:sp modelId="{84D8C9CF-A8AC-4656-B998-74889BD928A6}">
      <dsp:nvSpPr>
        <dsp:cNvPr id="0" name=""/>
        <dsp:cNvSpPr/>
      </dsp:nvSpPr>
      <dsp:spPr>
        <a:xfrm>
          <a:off x="0" y="974477"/>
          <a:ext cx="5980752" cy="802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1" lang="es-SV" sz="2100" kern="1200">
              <a:latin typeface="Garamond" pitchFamily="18" charset="0"/>
            </a:rPr>
            <a:t>Reprobar más de 8 materias.</a:t>
          </a:r>
          <a:endParaRPr lang="en-CA" sz="2100" kern="1200"/>
        </a:p>
      </dsp:txBody>
      <dsp:txXfrm>
        <a:off x="39187" y="1013664"/>
        <a:ext cx="5902378" cy="724373"/>
      </dsp:txXfrm>
    </dsp:sp>
    <dsp:sp modelId="{E16BA055-CA77-416D-B552-EEDD4CEA6EF6}">
      <dsp:nvSpPr>
        <dsp:cNvPr id="0" name=""/>
        <dsp:cNvSpPr/>
      </dsp:nvSpPr>
      <dsp:spPr>
        <a:xfrm>
          <a:off x="0" y="1837705"/>
          <a:ext cx="5980752" cy="802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1" lang="es-SV" sz="2100" kern="1200">
              <a:latin typeface="Garamond" pitchFamily="18" charset="0"/>
            </a:rPr>
            <a:t>No aprobar las materias del pénsum en el plazo máximo de 8 años calendario de estudios.</a:t>
          </a:r>
          <a:endParaRPr lang="en-CA" sz="2100" kern="1200"/>
        </a:p>
      </dsp:txBody>
      <dsp:txXfrm>
        <a:off x="39187" y="1876892"/>
        <a:ext cx="5902378" cy="724373"/>
      </dsp:txXfrm>
    </dsp:sp>
    <dsp:sp modelId="{B2520590-F3D2-4246-AFB3-458825149819}">
      <dsp:nvSpPr>
        <dsp:cNvPr id="0" name=""/>
        <dsp:cNvSpPr/>
      </dsp:nvSpPr>
      <dsp:spPr>
        <a:xfrm>
          <a:off x="0" y="2700932"/>
          <a:ext cx="5980752" cy="802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1" lang="es-SV" sz="2100" kern="1200">
              <a:latin typeface="Garamond" pitchFamily="18" charset="0"/>
            </a:rPr>
            <a:t>Haber sido sancionado con expulsión.</a:t>
          </a:r>
          <a:endParaRPr lang="en-CA" sz="2100" kern="1200"/>
        </a:p>
      </dsp:txBody>
      <dsp:txXfrm>
        <a:off x="39187" y="2740119"/>
        <a:ext cx="5902378" cy="724373"/>
      </dsp:txXfrm>
    </dsp:sp>
    <dsp:sp modelId="{79866270-6859-4629-84AB-C114EF901E2E}">
      <dsp:nvSpPr>
        <dsp:cNvPr id="0" name=""/>
        <dsp:cNvSpPr/>
      </dsp:nvSpPr>
      <dsp:spPr>
        <a:xfrm>
          <a:off x="0" y="3564160"/>
          <a:ext cx="5980752" cy="8027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1" lang="es-SV" sz="2100" kern="1200">
              <a:latin typeface="Garamond" pitchFamily="18" charset="0"/>
            </a:rPr>
            <a:t>Por incumplir con las obligaciones económicas contraídas y no mediar acuerdo para su pago a ESEN</a:t>
          </a:r>
          <a:endParaRPr lang="en-CA" sz="2100" kern="1200"/>
        </a:p>
      </dsp:txBody>
      <dsp:txXfrm>
        <a:off x="39187" y="3603347"/>
        <a:ext cx="5902378" cy="7243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F66E-4936-433E-A995-FDCEFA5245A2}">
      <dsp:nvSpPr>
        <dsp:cNvPr id="0" name=""/>
        <dsp:cNvSpPr/>
      </dsp:nvSpPr>
      <dsp:spPr>
        <a:xfrm>
          <a:off x="53" y="165295"/>
          <a:ext cx="5106085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600" kern="1200"/>
            <a:t>Semana </a:t>
          </a:r>
          <a:r>
            <a:rPr lang="es-SV" sz="1600" kern="1200" err="1"/>
            <a:t>semi-presencial</a:t>
          </a:r>
          <a:endParaRPr lang="es-SV" sz="1600" kern="1200"/>
        </a:p>
      </dsp:txBody>
      <dsp:txXfrm>
        <a:off x="53" y="165295"/>
        <a:ext cx="5106085" cy="777600"/>
      </dsp:txXfrm>
    </dsp:sp>
    <dsp:sp modelId="{5F6EEDEA-1E8A-43E1-9F49-6D3BB1A212AE}">
      <dsp:nvSpPr>
        <dsp:cNvPr id="0" name=""/>
        <dsp:cNvSpPr/>
      </dsp:nvSpPr>
      <dsp:spPr>
        <a:xfrm>
          <a:off x="53" y="942895"/>
          <a:ext cx="5106085" cy="3557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700" kern="1200"/>
            <a:t>Clases </a:t>
          </a:r>
          <a:r>
            <a:rPr lang="es-SV" sz="2700" b="1" kern="1200">
              <a:solidFill>
                <a:schemeClr val="tx1"/>
              </a:solidFill>
            </a:rPr>
            <a:t>semi</a:t>
          </a:r>
          <a:r>
            <a:rPr lang="es-SV" sz="2700" kern="1200"/>
            <a:t> </a:t>
          </a:r>
          <a:r>
            <a:rPr lang="es-SV" sz="2700" b="1" u="sng" kern="1200">
              <a:solidFill>
                <a:schemeClr val="tx1"/>
              </a:solidFill>
            </a:rPr>
            <a:t>presenciales de 80 minutos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700" kern="1200">
              <a:solidFill>
                <a:schemeClr val="tx1"/>
              </a:solidFill>
            </a:rPr>
            <a:t>Completar estas clases con material de trabajo autónomo </a:t>
          </a:r>
          <a:r>
            <a:rPr lang="es-SV" sz="2700" u="sng" kern="1200">
              <a:solidFill>
                <a:schemeClr val="tx1"/>
              </a:solidFill>
            </a:rPr>
            <a:t>asincrónico</a:t>
          </a:r>
          <a:r>
            <a:rPr lang="es-SV" sz="2700" kern="1200">
              <a:solidFill>
                <a:schemeClr val="tx1"/>
              </a:solidFill>
            </a:rPr>
            <a:t> 60 minutos a la semana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700" kern="1200"/>
            <a:t>Horarios como en pre pandemia (secciones más pequeñas, etc)</a:t>
          </a:r>
        </a:p>
      </dsp:txBody>
      <dsp:txXfrm>
        <a:off x="53" y="942895"/>
        <a:ext cx="5106085" cy="3557520"/>
      </dsp:txXfrm>
    </dsp:sp>
    <dsp:sp modelId="{08EC916D-E73C-4CFD-BF2B-10C6F37E3F7E}">
      <dsp:nvSpPr>
        <dsp:cNvPr id="0" name=""/>
        <dsp:cNvSpPr/>
      </dsp:nvSpPr>
      <dsp:spPr>
        <a:xfrm>
          <a:off x="5820990" y="165295"/>
          <a:ext cx="5106085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700" kern="1200"/>
            <a:t>Semana on-line</a:t>
          </a:r>
        </a:p>
      </dsp:txBody>
      <dsp:txXfrm>
        <a:off x="5820990" y="165295"/>
        <a:ext cx="5106085" cy="777600"/>
      </dsp:txXfrm>
    </dsp:sp>
    <dsp:sp modelId="{D0D8455A-B279-44F0-80CE-6636C04142CE}">
      <dsp:nvSpPr>
        <dsp:cNvPr id="0" name=""/>
        <dsp:cNvSpPr/>
      </dsp:nvSpPr>
      <dsp:spPr>
        <a:xfrm>
          <a:off x="5820990" y="942895"/>
          <a:ext cx="5106085" cy="3557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700" kern="1200"/>
            <a:t>Clases sincrónicas</a:t>
          </a:r>
          <a:endParaRPr lang="es-SV" sz="2700" kern="1200">
            <a:solidFill>
              <a:srgbClr val="FF0000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2700" kern="1200"/>
            <a:t>Clases asincrónicas (videos del </a:t>
          </a:r>
          <a:r>
            <a:rPr lang="es-SV" sz="2700" kern="1200" err="1"/>
            <a:t>profesor+material</a:t>
          </a:r>
          <a:r>
            <a:rPr lang="es-SV" sz="2700" kern="1200"/>
            <a:t> de soporte)</a:t>
          </a:r>
        </a:p>
      </dsp:txBody>
      <dsp:txXfrm>
        <a:off x="5820990" y="942895"/>
        <a:ext cx="5106085" cy="3557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63DBB-EFB2-4A20-A584-A5C421D16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1BE5E2-FD1B-4121-960F-FD7F9E89F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FEFCE2-4A67-4491-9C87-12ED35336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1A0687-3B60-47D7-B0E9-DB84A60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46A3E-0A0E-4C2A-9B1C-432DAE97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00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8812E-254E-4218-A8DA-4F918BA2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49F22C-C787-4670-9149-5E4D8622A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0DE6A-5EE9-4A17-BA87-6E878FBB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69ABA3-D9F2-46FF-A77A-1F298638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02F0B0-C9D7-4C59-83C9-F44C0F9D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48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686CEA-4BDA-4E58-A0B8-334042C11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55F454-7B5A-463B-87C8-8A0C33DB7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7F9D6-EC71-4B37-BBA7-A4E9192E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FC1FC6-BF7C-45EB-9103-BE53AA4A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ED63D9-181C-46C6-A760-61D23E2D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61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CC7EF-AC20-4BE1-8E8F-0FD59EC3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4F1BF2-8E5D-4947-BA50-120744AE8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A7443-24CD-4CE5-B2BF-35E84F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993B9-DDF4-4A15-98B4-34E00BFC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DF11E1-0AB6-4CBF-A121-5860BC83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63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316B5-2047-442A-8629-845106DA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DAE549-6496-479C-BF72-075488A98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9B6227-5ED2-4965-86E1-9D50BEB2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C5534-C76A-4154-BC84-963758FF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A2CDC3-C692-4510-88A2-7BBA2B6E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28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157E3-1266-490B-99CE-21150AE9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11742A-0AC0-4649-AC71-5B4EF279A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2AD76A-D53C-4E53-A2BF-F136DBF5D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502672-7F8D-47BB-A43F-3A19EECC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709872-9F6F-4A5E-9C59-23A77E12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5E113A-F458-4CA7-AF38-9BE4EECC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45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752B2-1AAF-4949-A927-4BE1DFFD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F9F1A1-AEB8-4BEC-8C05-688474929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7ED366-5BBE-41D9-A245-DF4069CD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2196F1-9B29-4726-B654-B830E5C7B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FCB539-15B7-48A5-B8F7-8CA7CB1F7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39C3F7-9F7C-44DD-AC4E-1DC70CDC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53B16C-4EA7-40AB-B62C-09EBB3D5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FFF8CC-C4DF-4669-AEA5-B772A186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7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C1E9D-7ACC-45F0-851A-19D48B49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44E5E4-0A94-4C69-BF41-95F55DBB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C8C715-4F16-4098-95E6-B2CAB048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6CCE08-676B-4D70-99EB-72A609CA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0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16027C-4821-4D48-8474-139E8F07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05123C-DC05-48AF-B3D6-6AF3910D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67367E-005F-4BC1-A9E5-EADA3C0B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23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B6284-DBA9-49F3-A45C-0C088732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50237-5430-48CE-94B5-930D46FC5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BB599C-DEBC-4912-84A8-982E1A69C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FB3BED-BC64-4DD0-884A-5108B061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3B3483-3456-4568-8260-7ACB04AF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4B69-79E3-4BB0-9241-9273F9CD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15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38287-506F-4DBC-9CB4-D98D7966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F22D0B-B63F-4EF4-B157-69A4C35C6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13B23E-B13A-4A71-92D2-66A4A8A16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9CE290-D58D-4CCE-BF91-EA2B6E13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24606-E350-457D-B421-558290D0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258BC5-3BE8-47CE-8BA0-51483CDC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47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7EBB0A-5E3C-43B2-8427-C13F9022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7A139D-B07D-42A0-AFFA-FEE918639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E17EF0-43EA-4100-BCA0-5337592CB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8FA41-9C85-4827-ACAC-577C2AFB6C44}" type="datetimeFigureOut">
              <a:rPr lang="en-CA" smtClean="0"/>
              <a:t>2022-06-13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D2F358-AA67-4012-B6A3-DC9994555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87518-F34A-4258-94A6-49B1E71FA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1E2DE-69D1-4971-B1F9-8389434681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9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blogs.lse.ac.uk/impactofsocialsciences/2017/05/17/writing-a-peer-review-is-a-structured-process-that-can-be-learned-and-improved-12-steps-to-follow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CDE4C6-EEBC-4F63-987F-AE7AA2249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s-SV" sz="4800" dirty="0">
                <a:solidFill>
                  <a:srgbClr val="FFFFFF"/>
                </a:solidFill>
              </a:rPr>
              <a:t>Presentación semana cero-Decanos-ESEN- 13 junio 2022</a:t>
            </a:r>
            <a:endParaRPr lang="en-CA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53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8134" r="9506" b="15799"/>
          <a:stretch>
            <a:fillRect/>
          </a:stretch>
        </p:blipFill>
        <p:spPr bwMode="auto">
          <a:xfrm>
            <a:off x="1524000" y="692150"/>
            <a:ext cx="91440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EC9419-6027-4F08-94E4-B95292A4ADE3}"/>
              </a:ext>
            </a:extLst>
          </p:cNvPr>
          <p:cNvSpPr/>
          <p:nvPr/>
        </p:nvSpPr>
        <p:spPr bwMode="auto">
          <a:xfrm>
            <a:off x="4511824" y="1268760"/>
            <a:ext cx="5904656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8FB8E-D916-4C95-A8E9-59E6A41B346A}"/>
              </a:ext>
            </a:extLst>
          </p:cNvPr>
          <p:cNvSpPr/>
          <p:nvPr/>
        </p:nvSpPr>
        <p:spPr bwMode="auto">
          <a:xfrm>
            <a:off x="2711624" y="764704"/>
            <a:ext cx="75608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1A85D2-BB6F-4289-B959-527619AFB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3072954"/>
            <a:ext cx="3888432" cy="500063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0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0416" r="7552" b="6250"/>
          <a:stretch>
            <a:fillRect/>
          </a:stretch>
        </p:blipFill>
        <p:spPr bwMode="auto">
          <a:xfrm>
            <a:off x="1524001" y="0"/>
            <a:ext cx="9072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739188" y="2714626"/>
            <a:ext cx="1143000" cy="500063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7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9547" r="10156" b="711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9096375" y="2714626"/>
            <a:ext cx="1143000" cy="500063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3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708150" y="115888"/>
            <a:ext cx="7988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pPr eaLnBrk="1" hangingPunct="1"/>
            <a:r>
              <a:rPr kumimoji="1" lang="es-SV" altLang="en-US" b="1" dirty="0">
                <a:solidFill>
                  <a:srgbClr val="000099"/>
                </a:solidFill>
                <a:latin typeface="Garamond" pitchFamily="18" charset="0"/>
              </a:rPr>
              <a:t>Caso II – estudiantes 3o año-ciclo III (modalidad virtual)</a:t>
            </a:r>
            <a:endParaRPr kumimoji="1" lang="es-ES" altLang="en-US" b="1" dirty="0">
              <a:solidFill>
                <a:srgbClr val="000099"/>
              </a:solidFill>
              <a:latin typeface="Garamond" pitchFamily="18" charset="0"/>
            </a:endParaRPr>
          </a:p>
        </p:txBody>
      </p:sp>
      <p:sp>
        <p:nvSpPr>
          <p:cNvPr id="27654" name="Line 14"/>
          <p:cNvSpPr>
            <a:spLocks noChangeShapeType="1"/>
          </p:cNvSpPr>
          <p:nvPr/>
        </p:nvSpPr>
        <p:spPr bwMode="auto">
          <a:xfrm>
            <a:off x="1631950" y="188913"/>
            <a:ext cx="0" cy="431800"/>
          </a:xfrm>
          <a:prstGeom prst="line">
            <a:avLst/>
          </a:prstGeom>
          <a:noFill/>
          <a:ln w="38100">
            <a:solidFill>
              <a:srgbClr val="07058E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AD18911-ECFE-4A5E-86E1-64230E49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33855" r="12453" b="24480"/>
          <a:stretch>
            <a:fillRect/>
          </a:stretch>
        </p:blipFill>
        <p:spPr bwMode="auto">
          <a:xfrm>
            <a:off x="1524000" y="1285875"/>
            <a:ext cx="86439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7F7912-6FA0-473E-B3A3-A85427120B0C}"/>
              </a:ext>
            </a:extLst>
          </p:cNvPr>
          <p:cNvCxnSpPr>
            <a:cxnSpLocks/>
          </p:cNvCxnSpPr>
          <p:nvPr/>
        </p:nvCxnSpPr>
        <p:spPr bwMode="auto">
          <a:xfrm>
            <a:off x="2567584" y="2924944"/>
            <a:ext cx="748885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DD160D-99F7-42EF-AC82-17BBCC2B57FC}"/>
              </a:ext>
            </a:extLst>
          </p:cNvPr>
          <p:cNvCxnSpPr>
            <a:cxnSpLocks/>
          </p:cNvCxnSpPr>
          <p:nvPr/>
        </p:nvCxnSpPr>
        <p:spPr bwMode="auto">
          <a:xfrm>
            <a:off x="2567584" y="3212976"/>
            <a:ext cx="748885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14681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708150" y="115888"/>
            <a:ext cx="7988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pPr eaLnBrk="1" hangingPunct="1"/>
            <a:r>
              <a:rPr kumimoji="1" lang="es-SV" altLang="en-US" b="1" dirty="0">
                <a:solidFill>
                  <a:srgbClr val="000099"/>
                </a:solidFill>
                <a:latin typeface="Garamond" pitchFamily="18" charset="0"/>
              </a:rPr>
              <a:t>Caso II – estudiantes 3o año-ciclo III (modalidad virtual)</a:t>
            </a:r>
            <a:endParaRPr kumimoji="1" lang="es-ES" altLang="en-US" b="1" dirty="0">
              <a:solidFill>
                <a:srgbClr val="000099"/>
              </a:solidFill>
              <a:latin typeface="Garamond" pitchFamily="18" charset="0"/>
            </a:endParaRPr>
          </a:p>
        </p:txBody>
      </p:sp>
      <p:sp>
        <p:nvSpPr>
          <p:cNvPr id="27654" name="Line 14"/>
          <p:cNvSpPr>
            <a:spLocks noChangeShapeType="1"/>
          </p:cNvSpPr>
          <p:nvPr/>
        </p:nvSpPr>
        <p:spPr bwMode="auto">
          <a:xfrm>
            <a:off x="1631950" y="188913"/>
            <a:ext cx="0" cy="431800"/>
          </a:xfrm>
          <a:prstGeom prst="line">
            <a:avLst/>
          </a:prstGeom>
          <a:noFill/>
          <a:ln w="38100">
            <a:solidFill>
              <a:srgbClr val="07058E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FDA79-869E-4A08-9E2D-0351B80CE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28388" r="53660" b="49287"/>
          <a:stretch/>
        </p:blipFill>
        <p:spPr>
          <a:xfrm>
            <a:off x="1510354" y="1670054"/>
            <a:ext cx="4441631" cy="132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951E29-0ECD-4F1D-AE36-D3DE3D33AFCF}"/>
              </a:ext>
            </a:extLst>
          </p:cNvPr>
          <p:cNvSpPr/>
          <p:nvPr/>
        </p:nvSpPr>
        <p:spPr bwMode="auto">
          <a:xfrm>
            <a:off x="1775520" y="1329334"/>
            <a:ext cx="8640960" cy="2594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2B0E-1CEB-43D5-A060-7AC2BAD8A7B7}"/>
              </a:ext>
            </a:extLst>
          </p:cNvPr>
          <p:cNvSpPr txBox="1"/>
          <p:nvPr/>
        </p:nvSpPr>
        <p:spPr>
          <a:xfrm>
            <a:off x="1770214" y="1322244"/>
            <a:ext cx="41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E7DD0-B3AB-40C9-A8C9-C4A8EAD4D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66860" r="53777" b="10782"/>
          <a:stretch/>
        </p:blipFill>
        <p:spPr>
          <a:xfrm>
            <a:off x="1524001" y="3983578"/>
            <a:ext cx="4422677" cy="13268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BCB7C4-4A2E-44E5-BA86-D942691D5B12}"/>
              </a:ext>
            </a:extLst>
          </p:cNvPr>
          <p:cNvSpPr/>
          <p:nvPr/>
        </p:nvSpPr>
        <p:spPr bwMode="auto">
          <a:xfrm>
            <a:off x="1780827" y="3652114"/>
            <a:ext cx="8640960" cy="2594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5B0A97-B529-4922-93D9-F57C548410F2}"/>
              </a:ext>
            </a:extLst>
          </p:cNvPr>
          <p:cNvSpPr txBox="1"/>
          <p:nvPr/>
        </p:nvSpPr>
        <p:spPr>
          <a:xfrm>
            <a:off x="1775521" y="3645024"/>
            <a:ext cx="41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3A95F6-237C-4CC1-B760-CB6D8B383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28388" r="9050" b="49287"/>
          <a:stretch/>
        </p:blipFill>
        <p:spPr>
          <a:xfrm>
            <a:off x="1510354" y="1670054"/>
            <a:ext cx="9157643" cy="13268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F2F61F-BC89-4AAB-8D77-CCE4B91943F2}"/>
              </a:ext>
            </a:extLst>
          </p:cNvPr>
          <p:cNvSpPr/>
          <p:nvPr/>
        </p:nvSpPr>
        <p:spPr bwMode="auto">
          <a:xfrm>
            <a:off x="1775520" y="1329334"/>
            <a:ext cx="8640960" cy="2594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81EE1-AB96-48CF-ADB3-85FB0FC4D6AF}"/>
              </a:ext>
            </a:extLst>
          </p:cNvPr>
          <p:cNvSpPr txBox="1"/>
          <p:nvPr/>
        </p:nvSpPr>
        <p:spPr>
          <a:xfrm>
            <a:off x="1770214" y="1322244"/>
            <a:ext cx="41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8493B7-ED90-4242-B09E-3CF9047A8B6F}"/>
              </a:ext>
            </a:extLst>
          </p:cNvPr>
          <p:cNvSpPr txBox="1"/>
          <p:nvPr/>
        </p:nvSpPr>
        <p:spPr>
          <a:xfrm>
            <a:off x="5946678" y="1322244"/>
            <a:ext cx="446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5DD219-BCC1-4A09-8EAB-854ADA814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66860" r="9050" b="10782"/>
          <a:stretch/>
        </p:blipFill>
        <p:spPr>
          <a:xfrm>
            <a:off x="1524000" y="3983578"/>
            <a:ext cx="9143996" cy="13268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DD0753-D2D3-4758-86B6-717BF0783659}"/>
              </a:ext>
            </a:extLst>
          </p:cNvPr>
          <p:cNvSpPr/>
          <p:nvPr/>
        </p:nvSpPr>
        <p:spPr bwMode="auto">
          <a:xfrm>
            <a:off x="1780827" y="3652114"/>
            <a:ext cx="8640960" cy="2594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D5F1D-CB56-4F2F-B303-A763E0B235D5}"/>
              </a:ext>
            </a:extLst>
          </p:cNvPr>
          <p:cNvSpPr txBox="1"/>
          <p:nvPr/>
        </p:nvSpPr>
        <p:spPr>
          <a:xfrm>
            <a:off x="1775521" y="3645024"/>
            <a:ext cx="41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B6F373-1165-4610-B43F-7AA4910811E5}"/>
              </a:ext>
            </a:extLst>
          </p:cNvPr>
          <p:cNvSpPr txBox="1"/>
          <p:nvPr/>
        </p:nvSpPr>
        <p:spPr>
          <a:xfrm>
            <a:off x="5951985" y="3645024"/>
            <a:ext cx="446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Garamond" panose="02020404030301010803" pitchFamily="18" charset="0"/>
              </a:rPr>
              <a:t>Alumno</a:t>
            </a:r>
            <a:r>
              <a:rPr lang="en-US" sz="1600" b="1" dirty="0">
                <a:latin typeface="Garamond" panose="02020404030301010803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704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 animBg="1"/>
      <p:bldP spid="13" grpId="0"/>
      <p:bldP spid="16" grpId="0" animBg="1"/>
      <p:bldP spid="17" grpId="0"/>
      <p:bldP spid="18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708151" y="115888"/>
            <a:ext cx="806025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pPr eaLnBrk="1" hangingPunct="1"/>
            <a:r>
              <a:rPr kumimoji="1" lang="es-SV" altLang="en-US" b="1" dirty="0">
                <a:solidFill>
                  <a:srgbClr val="000099"/>
                </a:solidFill>
                <a:latin typeface="Garamond" pitchFamily="18" charset="0"/>
              </a:rPr>
              <a:t>Caso III – estudiantes 4o año-ciclo II (modalidad virtual)</a:t>
            </a:r>
            <a:endParaRPr kumimoji="1" lang="es-ES" altLang="en-US" b="1" dirty="0">
              <a:solidFill>
                <a:srgbClr val="000099"/>
              </a:solidFill>
              <a:latin typeface="Garamond" pitchFamily="18" charset="0"/>
            </a:endParaRPr>
          </a:p>
        </p:txBody>
      </p:sp>
      <p:sp>
        <p:nvSpPr>
          <p:cNvPr id="27654" name="Line 14"/>
          <p:cNvSpPr>
            <a:spLocks noChangeShapeType="1"/>
          </p:cNvSpPr>
          <p:nvPr/>
        </p:nvSpPr>
        <p:spPr bwMode="auto">
          <a:xfrm>
            <a:off x="1631950" y="188913"/>
            <a:ext cx="0" cy="431800"/>
          </a:xfrm>
          <a:prstGeom prst="line">
            <a:avLst/>
          </a:prstGeom>
          <a:noFill/>
          <a:ln w="38100">
            <a:solidFill>
              <a:srgbClr val="07058E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06D7BE7-0D31-42D0-A22E-4DAD65B69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33855" r="12453" b="24480"/>
          <a:stretch>
            <a:fillRect/>
          </a:stretch>
        </p:blipFill>
        <p:spPr bwMode="auto">
          <a:xfrm>
            <a:off x="1524000" y="1285875"/>
            <a:ext cx="86439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2845A6-FABE-4376-B878-4CD19E6E108B}"/>
              </a:ext>
            </a:extLst>
          </p:cNvPr>
          <p:cNvCxnSpPr>
            <a:cxnSpLocks/>
          </p:cNvCxnSpPr>
          <p:nvPr/>
        </p:nvCxnSpPr>
        <p:spPr bwMode="auto">
          <a:xfrm>
            <a:off x="2567584" y="2924944"/>
            <a:ext cx="748885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39922-24AD-4AC0-823A-BD226498E282}"/>
              </a:ext>
            </a:extLst>
          </p:cNvPr>
          <p:cNvCxnSpPr>
            <a:cxnSpLocks/>
          </p:cNvCxnSpPr>
          <p:nvPr/>
        </p:nvCxnSpPr>
        <p:spPr bwMode="auto">
          <a:xfrm>
            <a:off x="2567584" y="3212976"/>
            <a:ext cx="748885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3167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708151" y="115888"/>
            <a:ext cx="806025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pPr eaLnBrk="1" hangingPunct="1"/>
            <a:r>
              <a:rPr kumimoji="1" lang="es-SV" altLang="en-US" b="1" dirty="0">
                <a:solidFill>
                  <a:srgbClr val="000099"/>
                </a:solidFill>
                <a:latin typeface="Garamond" pitchFamily="18" charset="0"/>
              </a:rPr>
              <a:t>Caso III – estudiantes 4o año-ciclo II (modalidad virtual)</a:t>
            </a:r>
            <a:endParaRPr kumimoji="1" lang="es-ES" altLang="en-US" b="1" dirty="0">
              <a:solidFill>
                <a:srgbClr val="000099"/>
              </a:solidFill>
              <a:latin typeface="Garamond" pitchFamily="18" charset="0"/>
            </a:endParaRPr>
          </a:p>
        </p:txBody>
      </p:sp>
      <p:sp>
        <p:nvSpPr>
          <p:cNvPr id="27654" name="Line 14"/>
          <p:cNvSpPr>
            <a:spLocks noChangeShapeType="1"/>
          </p:cNvSpPr>
          <p:nvPr/>
        </p:nvSpPr>
        <p:spPr bwMode="auto">
          <a:xfrm>
            <a:off x="1631950" y="188913"/>
            <a:ext cx="0" cy="431800"/>
          </a:xfrm>
          <a:prstGeom prst="line">
            <a:avLst/>
          </a:prstGeom>
          <a:noFill/>
          <a:ln w="38100">
            <a:solidFill>
              <a:srgbClr val="07058E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F59C39-2BAE-4F3A-88FA-D77044F3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8587"/>
            <a:ext cx="12192000" cy="48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es flechas en el centro de la diana">
            <a:extLst>
              <a:ext uri="{FF2B5EF4-FFF2-40B4-BE49-F238E27FC236}">
                <a16:creationId xmlns:a16="http://schemas.microsoft.com/office/drawing/2014/main" id="{6D0C6BB2-67C2-4A0B-94A6-5134D14C2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12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7E1F4-8E83-4FBA-84A1-7DE4AE04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93019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3. La </a:t>
            </a:r>
            <a:r>
              <a:rPr lang="en-US" dirty="0" err="1">
                <a:solidFill>
                  <a:srgbClr val="FFFFFF"/>
                </a:solidFill>
              </a:rPr>
              <a:t>autoregulación</a:t>
            </a:r>
            <a:endParaRPr lang="en-US" dirty="0" err="1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1536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C239D-D824-42D2-8261-CB0832D0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40" y="662399"/>
            <a:ext cx="3771048" cy="1494000"/>
          </a:xfrm>
        </p:spPr>
        <p:txBody>
          <a:bodyPr anchor="t">
            <a:normAutofit/>
          </a:bodyPr>
          <a:lstStyle/>
          <a:p>
            <a:r>
              <a:rPr lang="es-SV" sz="2400" dirty="0"/>
              <a:t>Tú eres el RESPONSABLE de las decisiones importantes </a:t>
            </a:r>
            <a:br>
              <a:rPr lang="es-SV" sz="2400" dirty="0"/>
            </a:br>
            <a:r>
              <a:rPr lang="es-SV" sz="2400" dirty="0"/>
              <a:t>(Cambio de Carrera)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2E1A-50D7-4963-AC79-19B30CD67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175" y="4033121"/>
            <a:ext cx="3384000" cy="1717862"/>
          </a:xfrm>
        </p:spPr>
        <p:txBody>
          <a:bodyPr>
            <a:normAutofit/>
          </a:bodyPr>
          <a:lstStyle/>
          <a:p>
            <a:r>
              <a:rPr lang="es-SV" sz="2000"/>
              <a:t>Durante el primer año, o bien, antes de iniciar el segundo año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E11E6F6-22A6-4EB8-A1B1-2DD06F5E0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543071"/>
              </p:ext>
            </p:extLst>
          </p:nvPr>
        </p:nvGraphicFramePr>
        <p:xfrm>
          <a:off x="3560693" y="2638591"/>
          <a:ext cx="8398222" cy="422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D35B3504-BD42-44D1-ADCC-6DC100D5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" r="1629"/>
          <a:stretch/>
        </p:blipFill>
        <p:spPr>
          <a:xfrm>
            <a:off x="4655588" y="-12981"/>
            <a:ext cx="7536413" cy="21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CB6F6F-56C4-41CD-AA0A-8F9A925CE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432C5C5-7FFF-4471-ADF8-4E2920ED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1383543-3B6C-4E9D-87F1-13A5E82B7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8BAFA87-91A0-479D-9DA3-03B5FB7D7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EC35B43-0EF2-4705-86A4-4F0630B42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8716AB-8DF0-4024-B957-44ABE020E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4981985-D593-4D7A-A232-2F957AF28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A423A6-543C-45FE-9082-4E375C248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B983C7-283B-406D-A700-952EA88E7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845649F-4809-4414-9098-B7074DD61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F7FFB7-E49C-42ED-B258-FB0AF526B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1F34B4A-86B8-4288-B6F1-1EDCD174E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2C15F-39C2-4060-8A78-5A46CDB9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572684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 de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Estudios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Calendario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Académico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9A7DD3F-FB14-4B06-BD04-85D8E000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02" y="2423673"/>
            <a:ext cx="98434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kumimoji="1" lang="es-SV" sz="2000" dirty="0">
                <a:latin typeface="Garamond" pitchFamily="18" charset="0"/>
              </a:rPr>
              <a:t>Ciclo I</a:t>
            </a:r>
            <a:endParaRPr kumimoji="1" lang="en-US" sz="1200" dirty="0">
              <a:latin typeface="Garamond" pitchFamily="18" charset="0"/>
            </a:endParaRP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2BC76365-A37B-4000-8C2A-E467EBEE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810" y="898287"/>
            <a:ext cx="609422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kumimoji="1" lang="es-SV" sz="2000" dirty="0">
                <a:latin typeface="Garamond" pitchFamily="18" charset="0"/>
              </a:rPr>
              <a:t>72 asignaturas + 3 Inglés (excepto si tiene el TOEFL)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kumimoji="1" lang="es-SV" sz="2000" dirty="0">
                <a:latin typeface="Garamond" pitchFamily="18" charset="0"/>
              </a:rPr>
              <a:t>15 asignaturas por año a partir del 2º año.</a:t>
            </a:r>
            <a:endParaRPr kumimoji="1" lang="en-US" sz="1200" dirty="0">
              <a:latin typeface="Garamond" pitchFamily="18" charset="0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BEBB9D3A-7E62-44CA-AB87-614596387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148" y="2199068"/>
            <a:ext cx="4687887" cy="3170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40" tIns="45720" rIns="91440" bIns="45720" anchor="t">
            <a:spAutoFit/>
          </a:bodyPr>
          <a:lstStyle/>
          <a:p>
            <a:r>
              <a:rPr kumimoji="1" lang="es-SV" sz="2000" dirty="0">
                <a:latin typeface="Garamond"/>
              </a:rPr>
              <a:t>Inicio de clases: 20 Junio </a:t>
            </a:r>
            <a:endParaRPr kumimoji="1" lang="es-SV" sz="2000" dirty="0">
              <a:latin typeface="Garamond" pitchFamily="18" charset="0"/>
            </a:endParaRPr>
          </a:p>
          <a:p>
            <a:r>
              <a:rPr lang="es-SV" sz="2000" dirty="0">
                <a:latin typeface="Garamond"/>
              </a:rPr>
              <a:t>Vacaciones de Agosto: 1 – 6 Agosto</a:t>
            </a:r>
            <a:endParaRPr kumimoji="1" lang="es-SV" sz="2000" dirty="0">
              <a:latin typeface="Garamond"/>
            </a:endParaRPr>
          </a:p>
          <a:p>
            <a:r>
              <a:rPr kumimoji="1" lang="es-SV" sz="2000" dirty="0">
                <a:latin typeface="Garamond"/>
              </a:rPr>
              <a:t>Exámenes Finales: 29 – 3 Septiembre</a:t>
            </a:r>
            <a:endParaRPr lang="es-SV" sz="2000" dirty="0">
              <a:latin typeface="Garamond"/>
            </a:endParaRPr>
          </a:p>
          <a:p>
            <a:endParaRPr kumimoji="1" lang="en-US" sz="2000" dirty="0">
              <a:latin typeface="Garamond" pitchFamily="18" charset="0"/>
            </a:endParaRPr>
          </a:p>
          <a:p>
            <a:endParaRPr kumimoji="1" lang="en-US" sz="2000" dirty="0">
              <a:latin typeface="Garamond" pitchFamily="18" charset="0"/>
            </a:endParaRPr>
          </a:p>
          <a:p>
            <a:endParaRPr kumimoji="1" lang="es-SV" sz="2000" dirty="0">
              <a:latin typeface="Garamond" pitchFamily="18" charset="0"/>
            </a:endParaRPr>
          </a:p>
          <a:p>
            <a:r>
              <a:rPr kumimoji="1" lang="es-SV" sz="2000" dirty="0">
                <a:latin typeface="Garamond"/>
              </a:rPr>
              <a:t>Inicio de clases: 12 Septiembre  </a:t>
            </a:r>
            <a:endParaRPr lang="es-SV" sz="2000" dirty="0">
              <a:latin typeface="Garamond" pitchFamily="18" charset="0"/>
            </a:endParaRPr>
          </a:p>
          <a:p>
            <a:r>
              <a:rPr kumimoji="1" lang="es-SV" sz="2000" dirty="0">
                <a:latin typeface="Garamond" pitchFamily="18" charset="0"/>
              </a:rPr>
              <a:t>Exámenes Parciales: 17 – 22 Octubre</a:t>
            </a:r>
          </a:p>
          <a:p>
            <a:r>
              <a:rPr kumimoji="1" lang="es-SV" sz="2000" dirty="0">
                <a:latin typeface="Garamond" pitchFamily="18" charset="0"/>
              </a:rPr>
              <a:t>Exámenes Finales: 28 – 3 Diciembre</a:t>
            </a:r>
          </a:p>
          <a:p>
            <a:endParaRPr kumimoji="1" lang="es-SV" sz="2000" dirty="0">
              <a:latin typeface="Garamond" pitchFamily="18" charset="0"/>
            </a:endParaRP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0CEC8D60-5130-4E89-ABDB-C7E2ADB3F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03" y="4386999"/>
            <a:ext cx="98434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kumimoji="1" lang="es-SV" sz="2000" dirty="0">
                <a:latin typeface="Garamond" pitchFamily="18" charset="0"/>
              </a:rPr>
              <a:t>Ciclo II</a:t>
            </a:r>
            <a:endParaRPr kumimoji="1" lang="en-US" sz="1200" dirty="0">
              <a:latin typeface="Garamond" pitchFamily="18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4B4B22AA-8CC2-44C5-8277-1BC3D85E0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891" y="5834570"/>
            <a:ext cx="7473081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kumimoji="1" lang="en-US" sz="2400">
                <a:latin typeface="Garamond" pitchFamily="18" charset="0"/>
              </a:rPr>
              <a:t>NOTA: 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No se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otorgan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permisos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en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semana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de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parciales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y finales por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motivos</a:t>
            </a:r>
            <a:r>
              <a:rPr kumimoji="1" lang="en-US" sz="2400" b="1">
                <a:solidFill>
                  <a:srgbClr val="FF0000"/>
                </a:solidFill>
                <a:latin typeface="Garamond" pitchFamily="18" charset="0"/>
              </a:rPr>
              <a:t> de </a:t>
            </a:r>
            <a:r>
              <a:rPr kumimoji="1" lang="en-US" sz="2400" b="1" err="1">
                <a:solidFill>
                  <a:srgbClr val="FF0000"/>
                </a:solidFill>
                <a:latin typeface="Garamond" pitchFamily="18" charset="0"/>
              </a:rPr>
              <a:t>viajes</a:t>
            </a:r>
            <a:endParaRPr kumimoji="1" lang="en-US" sz="2400" b="1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F860C-23A6-453C-9E69-8F8D9327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745"/>
          </a:xfrm>
        </p:spPr>
        <p:txBody>
          <a:bodyPr>
            <a:normAutofit fontScale="90000"/>
          </a:bodyPr>
          <a:lstStyle/>
          <a:p>
            <a:pPr algn="ctr"/>
            <a:r>
              <a:rPr lang="es-SV" dirty="0"/>
              <a:t>AGENDA</a:t>
            </a:r>
            <a:endParaRPr lang="en-CA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38EBECB-3B7A-41D8-B87B-12C89F65FC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475894"/>
              </p:ext>
            </p:extLst>
          </p:nvPr>
        </p:nvGraphicFramePr>
        <p:xfrm>
          <a:off x="520995" y="1020726"/>
          <a:ext cx="11068493" cy="5252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61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2C15F-39C2-4060-8A78-5A46CDB9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572684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 de </a:t>
            </a:r>
            <a:r>
              <a:rPr lang="en-US" sz="40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Estudios</a:t>
            </a: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40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Calendario</a:t>
            </a: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Académico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9A7DD3F-FB14-4B06-BD04-85D8E000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237" y="723406"/>
            <a:ext cx="98434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kumimoji="1" lang="es-SV" sz="2000" dirty="0">
                <a:latin typeface="Garamond" pitchFamily="18" charset="0"/>
              </a:rPr>
              <a:t>Ciclo I</a:t>
            </a:r>
            <a:endParaRPr kumimoji="1" lang="en-US" sz="1200" dirty="0">
              <a:latin typeface="Garamond" pitchFamily="18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4B4B22AA-8CC2-44C5-8277-1BC3D85E0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891" y="5834570"/>
            <a:ext cx="7473081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kumimoji="1" lang="en-US" sz="2400" dirty="0">
                <a:latin typeface="Garamond" pitchFamily="18" charset="0"/>
              </a:rPr>
              <a:t>NOTA: 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No se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otorgan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permisos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en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semana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de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parciales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y finales por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motivos</a:t>
            </a:r>
            <a:r>
              <a:rPr kumimoji="1" lang="en-US" sz="2400" b="1" dirty="0">
                <a:solidFill>
                  <a:srgbClr val="FF0000"/>
                </a:solidFill>
                <a:latin typeface="Garamond" pitchFamily="18" charset="0"/>
              </a:rPr>
              <a:t> de </a:t>
            </a:r>
            <a:r>
              <a:rPr kumimoji="1" lang="en-US" sz="2400" b="1" dirty="0" err="1">
                <a:solidFill>
                  <a:srgbClr val="FF0000"/>
                </a:solidFill>
                <a:latin typeface="Garamond" pitchFamily="18" charset="0"/>
              </a:rPr>
              <a:t>viajes</a:t>
            </a:r>
            <a:endParaRPr kumimoji="1"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1C2551-F050-482A-86EE-E4EB2481C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66675"/>
              </p:ext>
            </p:extLst>
          </p:nvPr>
        </p:nvGraphicFramePr>
        <p:xfrm>
          <a:off x="5683648" y="1123516"/>
          <a:ext cx="5031566" cy="445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3082">
                  <a:extLst>
                    <a:ext uri="{9D8B030D-6E8A-4147-A177-3AD203B41FA5}">
                      <a16:colId xmlns:a16="http://schemas.microsoft.com/office/drawing/2014/main" val="1274113437"/>
                    </a:ext>
                  </a:extLst>
                </a:gridCol>
                <a:gridCol w="2728484">
                  <a:extLst>
                    <a:ext uri="{9D8B030D-6E8A-4147-A177-3AD203B41FA5}">
                      <a16:colId xmlns:a16="http://schemas.microsoft.com/office/drawing/2014/main" val="3435865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Semana (lunes a viernes)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Tipo de Clase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43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 a 24 de junio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06282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 junio a 1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0294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 a 8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7022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 al 15 de julio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1394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 al 22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7345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25 al 29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0188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 al 5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Vacaciones de agosto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6561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 al 12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23407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 al 19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26765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22 al 26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1802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29 agoto al 2 de septiembre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 (semana de finales)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1783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0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oja de respuestas de prueba de burbujas y lápiz">
            <a:extLst>
              <a:ext uri="{FF2B5EF4-FFF2-40B4-BE49-F238E27FC236}">
                <a16:creationId xmlns:a16="http://schemas.microsoft.com/office/drawing/2014/main" id="{C0B004C7-353E-46A9-9A5E-241273B28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2" b="820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4D965-3C1D-4135-AB41-88478F0D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a. </a:t>
            </a:r>
            <a:r>
              <a:rPr lang="en-US" sz="5200" dirty="0" err="1">
                <a:solidFill>
                  <a:srgbClr val="FFFFFF"/>
                </a:solidFill>
              </a:rPr>
              <a:t>Evaluaciones</a:t>
            </a:r>
            <a:endParaRPr lang="en-US" sz="520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405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345344-B64C-4036-B8BF-3767938D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373"/>
          </a:xfrm>
        </p:spPr>
        <p:txBody>
          <a:bodyPr/>
          <a:lstStyle/>
          <a:p>
            <a:pPr algn="ctr"/>
            <a:r>
              <a:rPr lang="es-SV" dirty="0"/>
              <a:t>Tipos de Evaluaciones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CBB7611-B9B6-4E14-81BA-111FF55A5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945765"/>
              </p:ext>
            </p:extLst>
          </p:nvPr>
        </p:nvGraphicFramePr>
        <p:xfrm>
          <a:off x="1160289" y="1520586"/>
          <a:ext cx="9765409" cy="5337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408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39BF-F3DB-4B51-8FEF-BAE4DD42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/>
              <a:t>Medición de Aprendizajes</a:t>
            </a:r>
            <a:endParaRPr lang="en-US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203890F-5692-45E4-9FB4-7E09E61D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118" y="1873648"/>
            <a:ext cx="21875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1" lang="es-SV" sz="2000" b="1">
                <a:solidFill>
                  <a:srgbClr val="07058E"/>
                </a:solidFill>
                <a:latin typeface="Garamond" pitchFamily="18" charset="0"/>
              </a:rPr>
              <a:t>Escala de Notas</a:t>
            </a:r>
            <a:endParaRPr kumimoji="1" lang="en-US" sz="100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C49E370-413C-4F2D-866E-AB64CE728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648" y="2041923"/>
            <a:ext cx="842962" cy="228600"/>
          </a:xfrm>
          <a:custGeom>
            <a:avLst/>
            <a:gdLst>
              <a:gd name="T0" fmla="*/ 632221 w 21600"/>
              <a:gd name="T1" fmla="*/ 0 h 21600"/>
              <a:gd name="T2" fmla="*/ 0 w 21600"/>
              <a:gd name="T3" fmla="*/ 114300 h 21600"/>
              <a:gd name="T4" fmla="*/ 632221 w 21600"/>
              <a:gd name="T5" fmla="*/ 228600 h 21600"/>
              <a:gd name="T6" fmla="*/ 84296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7058E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Diagrama 2">
            <a:extLst>
              <a:ext uri="{FF2B5EF4-FFF2-40B4-BE49-F238E27FC236}">
                <a16:creationId xmlns:a16="http://schemas.microsoft.com/office/drawing/2014/main" id="{DEC116A2-0533-4DB3-875B-52C324CD0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363944"/>
              </p:ext>
            </p:extLst>
          </p:nvPr>
        </p:nvGraphicFramePr>
        <p:xfrm>
          <a:off x="6046121" y="1645048"/>
          <a:ext cx="5474473" cy="4674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1">
            <a:extLst>
              <a:ext uri="{FF2B5EF4-FFF2-40B4-BE49-F238E27FC236}">
                <a16:creationId xmlns:a16="http://schemas.microsoft.com/office/drawing/2014/main" id="{10A87D72-CCDB-4125-BC7E-3151C2DEA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06" y="2637918"/>
            <a:ext cx="4078109" cy="27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FF13-C888-4934-99DF-A5FE6CB3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38"/>
            <a:ext cx="10515600" cy="1010900"/>
          </a:xfrm>
        </p:spPr>
        <p:txBody>
          <a:bodyPr/>
          <a:lstStyle/>
          <a:p>
            <a:r>
              <a:rPr lang="es-SV" dirty="0"/>
              <a:t>Trabajos grupales</a:t>
            </a:r>
          </a:p>
        </p:txBody>
      </p:sp>
      <p:pic>
        <p:nvPicPr>
          <p:cNvPr id="21" name="Picture 4" descr="sad-face">
            <a:extLst>
              <a:ext uri="{FF2B5EF4-FFF2-40B4-BE49-F238E27FC236}">
                <a16:creationId xmlns:a16="http://schemas.microsoft.com/office/drawing/2014/main" id="{1E3AF3FF-D6DA-4684-997A-1E602735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3283" y="4937090"/>
            <a:ext cx="65246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E6FC7A9E-9C5B-4F48-AEA6-C6CC48084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714" y="2106143"/>
            <a:ext cx="24971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1" lang="es-SV" sz="2000" b="1">
                <a:solidFill>
                  <a:srgbClr val="07058E"/>
                </a:solidFill>
                <a:latin typeface="Garamond" pitchFamily="18" charset="0"/>
              </a:rPr>
              <a:t>90% Individual</a:t>
            </a:r>
            <a:endParaRPr kumimoji="1" lang="en-US" sz="100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43A126AC-DB90-48D8-AAB7-45320E62E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846" y="3613687"/>
            <a:ext cx="24971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1" lang="es-SV" sz="2000" b="1">
                <a:solidFill>
                  <a:srgbClr val="07058E"/>
                </a:solidFill>
                <a:latin typeface="Garamond" pitchFamily="18" charset="0"/>
              </a:rPr>
              <a:t>10% Grupal</a:t>
            </a:r>
            <a:endParaRPr kumimoji="1" lang="en-US" sz="100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DE31675D-10DE-4BC0-A553-D7D870B31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783" y="2129293"/>
            <a:ext cx="3889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6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49499AAE-9661-41F7-9FEB-ABD5211F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908" y="1558552"/>
            <a:ext cx="15843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Resultados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4591E5D0-FE5D-43E2-9784-71F92498E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20" y="3653904"/>
            <a:ext cx="5762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10</a:t>
            </a:r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C2C9767C-6775-4E2E-917A-03143FFAB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4151" y="4070916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01B08B7F-7FB3-4E02-AAEF-18F55B4722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0312" y="2721564"/>
            <a:ext cx="15247" cy="7602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A6857823-47BD-42F7-B9AB-E1BFA3A0B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233" y="4370876"/>
            <a:ext cx="24971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1" lang="es-SV" sz="2000" b="1">
                <a:solidFill>
                  <a:srgbClr val="07058E"/>
                </a:solidFill>
                <a:latin typeface="Garamond" pitchFamily="18" charset="0"/>
              </a:rPr>
              <a:t>Nota Final del Curso</a:t>
            </a:r>
            <a:endParaRPr kumimoji="1" lang="en-US" sz="100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61F7D20-5011-4E6E-92C6-7D0B506A3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20" y="4387017"/>
            <a:ext cx="5762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6.4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235584C8-164C-454F-8339-EA39519C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325" y="2135496"/>
            <a:ext cx="3889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5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13085670-BB94-4E81-8BD2-57BB7D368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045" y="3617684"/>
            <a:ext cx="57626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000000"/>
                </a:solidFill>
                <a:latin typeface="Garamond" pitchFamily="18" charset="0"/>
              </a:rPr>
              <a:t>10</a:t>
            </a: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910E2BB9-4229-4119-B127-2DF5E676E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4533" y="4050779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6C2A9F88-5514-4A0C-9709-D14C85566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948" y="4403267"/>
            <a:ext cx="57626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95300" indent="-495300"/>
            <a:r>
              <a:rPr kumimoji="1" lang="es-SV" sz="2000" b="1">
                <a:solidFill>
                  <a:srgbClr val="FF0000"/>
                </a:solidFill>
                <a:latin typeface="Garamond" pitchFamily="18" charset="0"/>
              </a:rPr>
              <a:t>4.5</a:t>
            </a:r>
          </a:p>
        </p:txBody>
      </p:sp>
      <p:pic>
        <p:nvPicPr>
          <p:cNvPr id="35" name="Picture 23" descr="happy_face">
            <a:extLst>
              <a:ext uri="{FF2B5EF4-FFF2-40B4-BE49-F238E27FC236}">
                <a16:creationId xmlns:a16="http://schemas.microsoft.com/office/drawing/2014/main" id="{AD96E0A4-EB2B-408B-909A-A6BADAF8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227" t="11227" r="16040" b="13263"/>
          <a:stretch>
            <a:fillRect/>
          </a:stretch>
        </p:blipFill>
        <p:spPr bwMode="auto">
          <a:xfrm>
            <a:off x="7432438" y="4937090"/>
            <a:ext cx="555625" cy="57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36" name="Diagrama 2">
            <a:extLst>
              <a:ext uri="{FF2B5EF4-FFF2-40B4-BE49-F238E27FC236}">
                <a16:creationId xmlns:a16="http://schemas.microsoft.com/office/drawing/2014/main" id="{67E2521F-B4CB-4BE9-B968-81FB762AC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700839"/>
              </p:ext>
            </p:extLst>
          </p:nvPr>
        </p:nvGraphicFramePr>
        <p:xfrm>
          <a:off x="229702" y="1296549"/>
          <a:ext cx="4258269" cy="4848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Imagen 1">
            <a:extLst>
              <a:ext uri="{FF2B5EF4-FFF2-40B4-BE49-F238E27FC236}">
                <a16:creationId xmlns:a16="http://schemas.microsoft.com/office/drawing/2014/main" id="{318E0164-9786-4E88-B842-20B180185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5025" y="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Jaque mate en una partida de ajedrez">
            <a:extLst>
              <a:ext uri="{FF2B5EF4-FFF2-40B4-BE49-F238E27FC236}">
                <a16:creationId xmlns:a16="http://schemas.microsoft.com/office/drawing/2014/main" id="{C13F52AF-DC32-4956-B5F3-2E24B07E5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35ACC9-117D-4298-8240-718FC467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688" y="3231931"/>
            <a:ext cx="4589850" cy="1821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Consecuencias</a:t>
            </a:r>
            <a:r>
              <a:rPr lang="en-US" sz="4000" dirty="0"/>
              <a:t> de No </a:t>
            </a:r>
            <a:r>
              <a:rPr lang="en-US" sz="4000" dirty="0" err="1"/>
              <a:t>Autoregularse</a:t>
            </a:r>
            <a:endParaRPr lang="en-US" sz="4000" dirty="0" err="1">
              <a:cs typeface="Calibri Light"/>
            </a:endParaRP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631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6B3DF3-4614-46A9-9E5E-D14431DCC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3CA21-8815-40D8-8B3A-03BFEB36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69" y="118113"/>
            <a:ext cx="4956447" cy="1494000"/>
          </a:xfrm>
        </p:spPr>
        <p:txBody>
          <a:bodyPr anchor="t">
            <a:normAutofit/>
          </a:bodyPr>
          <a:lstStyle/>
          <a:p>
            <a:r>
              <a:rPr lang="es-SV"/>
              <a:t>1. </a:t>
            </a:r>
            <a:r>
              <a:rPr lang="es-SV" dirty="0"/>
              <a:t>Reprobación de Exámenes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AF5BED-1831-4A88-91BC-55D58BF9F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44BD6EE-970C-4DF5-A508-F6127787C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0ECD73E-712E-4743-BE0D-7BDF10DA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Content Placeholder 4" descr="A pen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5A28C83-26CC-41E8-BCE3-B36932D4B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494" r="25078"/>
          <a:stretch/>
        </p:blipFill>
        <p:spPr>
          <a:xfrm>
            <a:off x="6098192" y="10"/>
            <a:ext cx="6093808" cy="6857990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40F3268-C7D3-4DF3-ACDF-8C5D55D12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4249"/>
              </p:ext>
            </p:extLst>
          </p:nvPr>
        </p:nvGraphicFramePr>
        <p:xfrm>
          <a:off x="641902" y="1465515"/>
          <a:ext cx="5375415" cy="5211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820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C239D-D824-42D2-8261-CB0832D0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3384000" cy="1494000"/>
          </a:xfrm>
        </p:spPr>
        <p:txBody>
          <a:bodyPr anchor="t">
            <a:normAutofit/>
          </a:bodyPr>
          <a:lstStyle/>
          <a:p>
            <a:r>
              <a:rPr lang="es-SV" sz="4100"/>
              <a:t>2. Reprobación de Asignaturas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2E1A-50D7-4963-AC79-19B30CD67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821" y="2261810"/>
            <a:ext cx="4025047" cy="384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/>
              <a:t>Estudiantes</a:t>
            </a:r>
            <a:r>
              <a:rPr lang="en-US" sz="2400"/>
              <a:t> que </a:t>
            </a:r>
            <a:r>
              <a:rPr lang="en-US" sz="2400" err="1"/>
              <a:t>reprueben</a:t>
            </a:r>
            <a:r>
              <a:rPr lang="en-US" sz="2400"/>
              <a:t> </a:t>
            </a:r>
            <a:r>
              <a:rPr lang="en-US" sz="2400" err="1"/>
              <a:t>tres</a:t>
            </a:r>
            <a:r>
              <a:rPr lang="en-US" sz="2400"/>
              <a:t> o </a:t>
            </a:r>
            <a:r>
              <a:rPr lang="en-US" sz="2400" err="1"/>
              <a:t>más</a:t>
            </a:r>
            <a:r>
              <a:rPr lang="en-US" sz="2400"/>
              <a:t> </a:t>
            </a:r>
            <a:r>
              <a:rPr lang="en-US" sz="2400" err="1"/>
              <a:t>asignaturas</a:t>
            </a:r>
            <a:r>
              <a:rPr lang="en-US" sz="2400"/>
              <a:t> </a:t>
            </a:r>
            <a:r>
              <a:rPr lang="en-US" sz="2400" err="1"/>
              <a:t>en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primer, </a:t>
            </a:r>
            <a:r>
              <a:rPr lang="en-US" sz="2400" err="1"/>
              <a:t>segundo</a:t>
            </a:r>
            <a:r>
              <a:rPr lang="en-US" sz="2400"/>
              <a:t> y/o </a:t>
            </a:r>
            <a:r>
              <a:rPr lang="en-US" sz="2400" err="1"/>
              <a:t>tercer</a:t>
            </a:r>
            <a:r>
              <a:rPr lang="en-US" sz="2400"/>
              <a:t> </a:t>
            </a:r>
            <a:r>
              <a:rPr lang="en-US" sz="2400" err="1"/>
              <a:t>ciclo</a:t>
            </a:r>
            <a:r>
              <a:rPr lang="en-US" sz="2400"/>
              <a:t>, </a:t>
            </a:r>
            <a:r>
              <a:rPr lang="en-US" sz="2400" b="1" err="1"/>
              <a:t>deben</a:t>
            </a:r>
            <a:r>
              <a:rPr lang="en-US" sz="2400" b="1"/>
              <a:t> suspender sus </a:t>
            </a:r>
            <a:r>
              <a:rPr lang="en-US" sz="2400" b="1" err="1"/>
              <a:t>estudios</a:t>
            </a:r>
            <a:r>
              <a:rPr lang="en-US" sz="2400" b="1"/>
              <a:t> y </a:t>
            </a:r>
            <a:r>
              <a:rPr lang="en-US" sz="2400" b="1" err="1"/>
              <a:t>hablar</a:t>
            </a:r>
            <a:r>
              <a:rPr lang="en-US" sz="2400" b="1"/>
              <a:t> con </a:t>
            </a:r>
            <a:r>
              <a:rPr lang="en-US" sz="2400" b="1" err="1"/>
              <a:t>el</a:t>
            </a:r>
            <a:r>
              <a:rPr lang="en-US" sz="2400" b="1"/>
              <a:t> </a:t>
            </a:r>
            <a:r>
              <a:rPr lang="en-US" sz="2400" b="1" err="1"/>
              <a:t>decano</a:t>
            </a:r>
            <a:r>
              <a:rPr lang="en-US" sz="2400" b="1"/>
              <a:t> a cargo.</a:t>
            </a:r>
          </a:p>
          <a:p>
            <a:endParaRPr lang="es-SV" sz="20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098" name="Picture 2" descr="Good exit exam result worries high school graduates in selecting university  » Breaking News, Latest World News Updates - VietReader Viet Nam">
            <a:extLst>
              <a:ext uri="{FF2B5EF4-FFF2-40B4-BE49-F238E27FC236}">
                <a16:creationId xmlns:a16="http://schemas.microsoft.com/office/drawing/2014/main" id="{947C2865-B5FD-4699-8A08-7565F875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3"/>
          <a:stretch/>
        </p:blipFill>
        <p:spPr bwMode="auto">
          <a:xfrm>
            <a:off x="5158154" y="643469"/>
            <a:ext cx="6389438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562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636D-1EE4-47B3-B77A-5112F25B3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/>
              <a:t>3. </a:t>
            </a:r>
            <a:r>
              <a:rPr lang="es-SV" dirty="0"/>
              <a:t>Retiro de la ESEN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1EF88-8105-48F8-B720-212D2940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076" y="2293517"/>
            <a:ext cx="4104778" cy="3078583"/>
          </a:xfrm>
          <a:prstGeom prst="rect">
            <a:avLst/>
          </a:prstGeom>
        </p:spPr>
      </p:pic>
      <p:graphicFrame>
        <p:nvGraphicFramePr>
          <p:cNvPr id="6" name="Diagrama 4">
            <a:extLst>
              <a:ext uri="{FF2B5EF4-FFF2-40B4-BE49-F238E27FC236}">
                <a16:creationId xmlns:a16="http://schemas.microsoft.com/office/drawing/2014/main" id="{26B8C798-757F-4F10-964E-4C2C97081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836632"/>
              </p:ext>
            </p:extLst>
          </p:nvPr>
        </p:nvGraphicFramePr>
        <p:xfrm>
          <a:off x="981040" y="1762215"/>
          <a:ext cx="5980752" cy="447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34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A0B3DA-E7C0-4309-B0EC-C3CF81169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D6A0B3DA-E7C0-4309-B0EC-C3CF81169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D8C9CF-A8AC-4656-B998-74889BD928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84D8C9CF-A8AC-4656-B998-74889BD928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6BA055-CA77-416D-B552-EEDD4CEA6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E16BA055-CA77-416D-B552-EEDD4CEA6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520590-F3D2-4246-AFB3-458825149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B2520590-F3D2-4246-AFB3-458825149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66270-6859-4629-84AB-C114EF901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79866270-6859-4629-84AB-C114EF901E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2C15F-39C2-4060-8A78-5A46CDB9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" y="723406"/>
            <a:ext cx="4322589" cy="27139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ATENCIÓN al </a:t>
            </a:r>
            <a:r>
              <a:rPr lang="en-US" sz="4000" dirty="0" err="1"/>
              <a:t>manejo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del </a:t>
            </a:r>
            <a:r>
              <a:rPr lang="en-US" sz="4000" dirty="0" err="1"/>
              <a:t>estrés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4000" dirty="0" err="1"/>
              <a:t>ansiedad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y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salud</a:t>
            </a:r>
            <a:r>
              <a:rPr lang="en-US" sz="4000" dirty="0"/>
              <a:t> mental</a:t>
            </a:r>
            <a:endParaRPr lang="en-US" sz="4000" kern="1200" dirty="0"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51D39-93ED-46A9-AE69-48EF6455F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83" y="3774830"/>
            <a:ext cx="4031297" cy="2443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Busca apoyo en Dirección Estudiantil o tu respectivo decano</a:t>
            </a:r>
          </a:p>
        </p:txBody>
      </p:sp>
      <p:pic>
        <p:nvPicPr>
          <p:cNvPr id="5122" name="Picture 2" descr="No hay ninguna descripción de la foto disponible.">
            <a:extLst>
              <a:ext uri="{FF2B5EF4-FFF2-40B4-BE49-F238E27FC236}">
                <a16:creationId xmlns:a16="http://schemas.microsoft.com/office/drawing/2014/main" id="{C2F18F24-78E5-4DA6-B627-ED7FE147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0347" y="244695"/>
            <a:ext cx="7490102" cy="629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5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9D35-8291-41C4-9057-1FFB06C1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611"/>
          </a:xfrm>
        </p:spPr>
        <p:txBody>
          <a:bodyPr/>
          <a:lstStyle/>
          <a:p>
            <a:pPr algn="ctr"/>
            <a:r>
              <a:rPr lang="es-SV" dirty="0"/>
              <a:t>1. ¿Quiénes somos?</a:t>
            </a:r>
            <a:endParaRPr lang="en-US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7DEDFB0-5099-42E5-8DC1-063A7A6B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91" y="4556096"/>
            <a:ext cx="27445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SV" sz="2000" b="1" dirty="0">
                <a:solidFill>
                  <a:srgbClr val="07058E"/>
                </a:solidFill>
                <a:latin typeface="Garamond" pitchFamily="18" charset="0"/>
              </a:rPr>
              <a:t>José Everardo Rivera B.</a:t>
            </a:r>
          </a:p>
          <a:p>
            <a:pPr algn="ctr"/>
            <a:r>
              <a:rPr lang="es-SV" sz="2000" dirty="0">
                <a:solidFill>
                  <a:srgbClr val="07058E"/>
                </a:solidFill>
                <a:latin typeface="Garamond" pitchFamily="18" charset="0"/>
              </a:rPr>
              <a:t>Director General</a:t>
            </a:r>
            <a:endParaRPr lang="en-US" sz="2000" dirty="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FF3F148-CF61-4724-901B-33419B80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541" y="5264122"/>
            <a:ext cx="486003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Licenciatura en Economía y Negocios, ESEN</a:t>
            </a:r>
          </a:p>
          <a:p>
            <a:pPr algn="ctr"/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Magíster en Economía, Macroeconomía Aplicada y Políticas Públicas, Pontificia Universidad Católica de Chile</a:t>
            </a:r>
          </a:p>
          <a:p>
            <a:pPr algn="ctr"/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Master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of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Arts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in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Political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Science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, International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Relations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, </a:t>
            </a:r>
          </a:p>
          <a:p>
            <a:pPr algn="ctr"/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New York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University</a:t>
            </a:r>
            <a:endParaRPr lang="en-US" sz="1300" dirty="0">
              <a:solidFill>
                <a:srgbClr val="07058E"/>
              </a:solidFill>
              <a:latin typeface="Garamond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C1DDA-C84A-4938-94F3-CCDDCEA81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33" y="1315736"/>
            <a:ext cx="1768830" cy="274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4A968BC2-A06B-4758-B522-FAC7FBF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555" y="4556096"/>
            <a:ext cx="35157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SV" sz="2000" b="1" dirty="0">
                <a:solidFill>
                  <a:srgbClr val="07058E"/>
                </a:solidFill>
                <a:latin typeface="Garamond" pitchFamily="18" charset="0"/>
              </a:rPr>
              <a:t>Carolina Rovira</a:t>
            </a:r>
          </a:p>
          <a:p>
            <a:pPr algn="ctr"/>
            <a:r>
              <a:rPr lang="es-SV" sz="2000" dirty="0">
                <a:solidFill>
                  <a:srgbClr val="07058E"/>
                </a:solidFill>
                <a:latin typeface="Garamond" pitchFamily="18" charset="0"/>
              </a:rPr>
              <a:t>Decana de Economía y Negocios</a:t>
            </a:r>
            <a:endParaRPr lang="en-US" sz="2000" dirty="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B165A64-0D3C-438E-90C1-BCBCBB09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392" y="5263982"/>
            <a:ext cx="486003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Licenciatura en Economía y Negocios, ESEN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Magíster en Economía, 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Magíster en Sociología de la Educación 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Doctorado en Ciencias de la Educación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Todos de la </a:t>
            </a:r>
            <a:r>
              <a:rPr lang="es-MX" sz="1300" dirty="0" err="1">
                <a:solidFill>
                  <a:srgbClr val="07058E"/>
                </a:solidFill>
                <a:latin typeface="Garamond" pitchFamily="18" charset="0"/>
              </a:rPr>
              <a:t>Pontifician</a:t>
            </a:r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 Universidad Católica de Chile</a:t>
            </a:r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400465C4-832A-41FA-B7FD-849B270A2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4" r="12963" b="2585"/>
          <a:stretch/>
        </p:blipFill>
        <p:spPr>
          <a:xfrm>
            <a:off x="7969623" y="1315736"/>
            <a:ext cx="1909483" cy="27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45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FA90-352A-4CD4-90DB-237AF1A6D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1112" y="1984443"/>
            <a:ext cx="4462258" cy="2889114"/>
          </a:xfrm>
        </p:spPr>
        <p:txBody>
          <a:bodyPr anchor="b">
            <a:normAutofit/>
          </a:bodyPr>
          <a:lstStyle/>
          <a:p>
            <a:pPr algn="l"/>
            <a:r>
              <a:rPr lang="es-SV" sz="5400" dirty="0"/>
              <a:t>4. Modalidad Híbrida de Clases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4" descr="Lápices y libros coloridos">
            <a:extLst>
              <a:ext uri="{FF2B5EF4-FFF2-40B4-BE49-F238E27FC236}">
                <a16:creationId xmlns:a16="http://schemas.microsoft.com/office/drawing/2014/main" id="{83D4C3CC-9315-4DC2-89DD-C22184B30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2" r="744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850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28E5A-727D-439E-AA6C-F652023F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82" y="307252"/>
            <a:ext cx="5634942" cy="744992"/>
          </a:xfrm>
        </p:spPr>
        <p:txBody>
          <a:bodyPr/>
          <a:lstStyle/>
          <a:p>
            <a:pPr algn="ctr"/>
            <a:r>
              <a:rPr lang="es-SV" b="1" dirty="0"/>
              <a:t>Modalidad Ciclo II 2022</a:t>
            </a:r>
            <a:endParaRPr lang="en-U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78D0E2-4606-43DD-BDE7-C11B2D7CCD9C}"/>
              </a:ext>
            </a:extLst>
          </p:cNvPr>
          <p:cNvSpPr txBox="1"/>
          <p:nvPr/>
        </p:nvSpPr>
        <p:spPr>
          <a:xfrm>
            <a:off x="853112" y="5156028"/>
            <a:ext cx="270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/>
              <a:t>A la presencialidad vuelven solo alumnos con esquema de vacunación completa.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D9AAA-48CB-4D96-85DB-B2552269E41F}"/>
              </a:ext>
            </a:extLst>
          </p:cNvPr>
          <p:cNvSpPr txBox="1"/>
          <p:nvPr/>
        </p:nvSpPr>
        <p:spPr>
          <a:xfrm>
            <a:off x="7414730" y="1181239"/>
            <a:ext cx="25371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SV" sz="2000"/>
              <a:t>Presencialidad sigue siendo voluntaria por decisión del MINEDUCYT.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3ED77EA4-E6B4-462F-82F2-031C52505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119874"/>
              </p:ext>
            </p:extLst>
          </p:nvPr>
        </p:nvGraphicFramePr>
        <p:xfrm>
          <a:off x="323203" y="1135880"/>
          <a:ext cx="4785675" cy="3829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3300">
                  <a:extLst>
                    <a:ext uri="{9D8B030D-6E8A-4147-A177-3AD203B41FA5}">
                      <a16:colId xmlns:a16="http://schemas.microsoft.com/office/drawing/2014/main" val="2533766855"/>
                    </a:ext>
                  </a:extLst>
                </a:gridCol>
                <a:gridCol w="2122375">
                  <a:extLst>
                    <a:ext uri="{9D8B030D-6E8A-4147-A177-3AD203B41FA5}">
                      <a16:colId xmlns:a16="http://schemas.microsoft.com/office/drawing/2014/main" val="2279405730"/>
                    </a:ext>
                  </a:extLst>
                </a:gridCol>
              </a:tblGrid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Año de Carrera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Semana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80855"/>
                  </a:ext>
                </a:extLst>
              </a:tr>
              <a:tr h="29904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1er, 4to y 5to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48559"/>
                  </a:ext>
                </a:extLst>
              </a:tr>
              <a:tr h="30869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2do y 3er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967069"/>
                  </a:ext>
                </a:extLst>
              </a:tr>
              <a:tr h="29904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1er, 4to y 5to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645208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2do y 3er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67640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1er, 4to y 5to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54336"/>
                  </a:ext>
                </a:extLst>
              </a:tr>
              <a:tr h="299045">
                <a:tc gridSpan="2"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  <a:effectLst/>
                        </a:rPr>
                        <a:t>Exámenes</a:t>
                      </a: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chemeClr val="tx1"/>
                          </a:solidFill>
                          <a:effectLst/>
                        </a:rPr>
                        <a:t>parciales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341196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2do y 3er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847456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1er, 4to y 5to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14542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2do y 3er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433158"/>
                  </a:ext>
                </a:extLst>
              </a:tr>
              <a:tr h="30869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1er, 4to y 5to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10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794823"/>
                  </a:ext>
                </a:extLst>
              </a:tr>
              <a:tr h="2893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2do y 3er Año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 11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104221"/>
                  </a:ext>
                </a:extLst>
              </a:tr>
              <a:tr h="289398">
                <a:tc gridSpan="2"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  <a:effectLst/>
                        </a:rPr>
                        <a:t>Exámenes</a:t>
                      </a: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 finales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471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CB6E44-1859-BCA4-E822-354A98494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450725"/>
              </p:ext>
            </p:extLst>
          </p:nvPr>
        </p:nvGraphicFramePr>
        <p:xfrm>
          <a:off x="6308203" y="2884026"/>
          <a:ext cx="5128023" cy="34057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47233">
                  <a:extLst>
                    <a:ext uri="{9D8B030D-6E8A-4147-A177-3AD203B41FA5}">
                      <a16:colId xmlns:a16="http://schemas.microsoft.com/office/drawing/2014/main" val="1274113437"/>
                    </a:ext>
                  </a:extLst>
                </a:gridCol>
                <a:gridCol w="2780790">
                  <a:extLst>
                    <a:ext uri="{9D8B030D-6E8A-4147-A177-3AD203B41FA5}">
                      <a16:colId xmlns:a16="http://schemas.microsoft.com/office/drawing/2014/main" val="3435865241"/>
                    </a:ext>
                  </a:extLst>
                </a:gridCol>
              </a:tblGrid>
              <a:tr h="325537"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Semana (lunes a viernes)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Tipo de Clase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43478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 a 24 de junio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06282791"/>
                  </a:ext>
                </a:extLst>
              </a:tr>
              <a:tr h="3014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 junio a 1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02948423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 a 8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70221482"/>
                  </a:ext>
                </a:extLst>
              </a:tr>
              <a:tr h="349651"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 al 15 de julio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13949768"/>
                  </a:ext>
                </a:extLst>
              </a:tr>
              <a:tr h="325537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 al 22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Virtual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73456323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25 al 29 de julio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0188752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 al 5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Vacaciones de agosto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65610694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 al 12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23407350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 al 19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26765378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22 al 26 de agosto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1802192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ctr"/>
                      <a:r>
                        <a:rPr lang="es-SV" sz="16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29 agoto al 2 de septiembre</a:t>
                      </a:r>
                      <a:endParaRPr lang="es-SV" sz="160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Presencial (semana de finales)</a:t>
                      </a:r>
                      <a:endParaRPr lang="es-SV" sz="16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17836709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5FC1C785-18D4-487E-B6BD-6D54FADF5EB0}"/>
              </a:ext>
            </a:extLst>
          </p:cNvPr>
          <p:cNvSpPr txBox="1">
            <a:spLocks/>
          </p:cNvSpPr>
          <p:nvPr/>
        </p:nvSpPr>
        <p:spPr>
          <a:xfrm>
            <a:off x="6247435" y="305323"/>
            <a:ext cx="5634942" cy="74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b="1" dirty="0"/>
              <a:t>Modalidad Ciclo II 2022-IT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D41B77-0504-7E9E-29D3-20B5EE6A36E9}"/>
              </a:ext>
            </a:extLst>
          </p:cNvPr>
          <p:cNvSpPr/>
          <p:nvPr/>
        </p:nvSpPr>
        <p:spPr>
          <a:xfrm>
            <a:off x="304801" y="3212938"/>
            <a:ext cx="11159921" cy="28936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9A8772-2F2C-9B30-A665-F19F621662A5}"/>
              </a:ext>
            </a:extLst>
          </p:cNvPr>
          <p:cNvSpPr/>
          <p:nvPr/>
        </p:nvSpPr>
        <p:spPr>
          <a:xfrm>
            <a:off x="9601319" y="3539080"/>
            <a:ext cx="974203" cy="212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0709DE-6C95-C0CB-7D4F-A093619EDFA0}"/>
              </a:ext>
            </a:extLst>
          </p:cNvPr>
          <p:cNvSpPr/>
          <p:nvPr/>
        </p:nvSpPr>
        <p:spPr>
          <a:xfrm>
            <a:off x="9599390" y="4154467"/>
            <a:ext cx="974203" cy="212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FEEC3D-F15A-2C46-2281-2A16ED1324DF}"/>
              </a:ext>
            </a:extLst>
          </p:cNvPr>
          <p:cNvSpPr/>
          <p:nvPr/>
        </p:nvSpPr>
        <p:spPr>
          <a:xfrm>
            <a:off x="9599390" y="4733201"/>
            <a:ext cx="974203" cy="212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06AD85-D6F1-AC42-56DB-7307444B34CD}"/>
              </a:ext>
            </a:extLst>
          </p:cNvPr>
          <p:cNvSpPr/>
          <p:nvPr/>
        </p:nvSpPr>
        <p:spPr>
          <a:xfrm>
            <a:off x="9599390" y="5244417"/>
            <a:ext cx="974203" cy="790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F2691-231F-4F72-A8E6-5C941174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897"/>
          </a:xfrm>
        </p:spPr>
        <p:txBody>
          <a:bodyPr/>
          <a:lstStyle/>
          <a:p>
            <a:pPr algn="ctr"/>
            <a:r>
              <a:rPr lang="es-SV" dirty="0"/>
              <a:t>Clases</a:t>
            </a:r>
            <a:endParaRPr lang="es-SV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31A73FE-43EB-4382-9910-172C24425F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835860"/>
              </p:ext>
            </p:extLst>
          </p:nvPr>
        </p:nvGraphicFramePr>
        <p:xfrm>
          <a:off x="839486" y="1871134"/>
          <a:ext cx="10927130" cy="4665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494C64F-7446-4580-95B3-03A1CF62F947}"/>
              </a:ext>
            </a:extLst>
          </p:cNvPr>
          <p:cNvSpPr txBox="1"/>
          <p:nvPr/>
        </p:nvSpPr>
        <p:spPr>
          <a:xfrm>
            <a:off x="98813" y="1201767"/>
            <a:ext cx="107602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SV" sz="2400" b="1" dirty="0"/>
              <a:t>Carga semanal de clases por materia: </a:t>
            </a:r>
            <a:r>
              <a:rPr lang="es-SV" sz="2400" dirty="0"/>
              <a:t>300-400 minutos </a:t>
            </a:r>
            <a:endParaRPr lang="es-SV" sz="24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3842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8AF60-4352-4B54-9B42-E853A1F0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563"/>
          </a:xfrm>
        </p:spPr>
        <p:txBody>
          <a:bodyPr/>
          <a:lstStyle/>
          <a:p>
            <a:pPr algn="ctr"/>
            <a:r>
              <a:rPr lang="es-SV" dirty="0"/>
              <a:t>Semana On-line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6B9AE7F-40B2-43F4-BBC2-66A9368A0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179565"/>
              </p:ext>
            </p:extLst>
          </p:nvPr>
        </p:nvGraphicFramePr>
        <p:xfrm>
          <a:off x="1028700" y="1047223"/>
          <a:ext cx="10325100" cy="5239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708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9D35-8291-41C4-9057-1FFB06C1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611"/>
          </a:xfrm>
        </p:spPr>
        <p:txBody>
          <a:bodyPr/>
          <a:lstStyle/>
          <a:p>
            <a:pPr algn="ctr"/>
            <a:r>
              <a:rPr lang="es-SV" dirty="0"/>
              <a:t>1. ¿Quiénes somos?</a:t>
            </a:r>
            <a:endParaRPr lang="en-US" dirty="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08C3F18-307C-4CE3-83B6-D636C7005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44" y="4898109"/>
            <a:ext cx="3636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SV" sz="2000" b="1" dirty="0">
                <a:solidFill>
                  <a:srgbClr val="07058E"/>
                </a:solidFill>
                <a:latin typeface="Garamond" pitchFamily="18" charset="0"/>
              </a:rPr>
              <a:t>Sven Guzmán</a:t>
            </a:r>
          </a:p>
          <a:p>
            <a:pPr algn="ctr"/>
            <a:r>
              <a:rPr lang="es-SV" sz="2000" dirty="0">
                <a:solidFill>
                  <a:srgbClr val="07058E"/>
                </a:solidFill>
                <a:latin typeface="Garamond" pitchFamily="18" charset="0"/>
              </a:rPr>
              <a:t>Decano de Ingeniería de Negocios</a:t>
            </a:r>
            <a:endParaRPr lang="en-US" sz="2000" dirty="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4C87006D-1D0A-4EE9-976B-39A6F27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427" y="5585827"/>
            <a:ext cx="424655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Ingeniería Industrial, UCA</a:t>
            </a:r>
          </a:p>
          <a:p>
            <a:pPr algn="ctr"/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Master of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Science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in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Operations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</a:t>
            </a:r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Research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, </a:t>
            </a:r>
          </a:p>
          <a:p>
            <a:pPr algn="ctr"/>
            <a:r>
              <a:rPr lang="es-SV" sz="1300" dirty="0" err="1">
                <a:solidFill>
                  <a:srgbClr val="07058E"/>
                </a:solidFill>
                <a:latin typeface="Garamond" pitchFamily="18" charset="0"/>
              </a:rPr>
              <a:t>University</a:t>
            </a:r>
            <a:r>
              <a:rPr lang="es-SV" sz="1300" dirty="0">
                <a:solidFill>
                  <a:srgbClr val="07058E"/>
                </a:solidFill>
                <a:latin typeface="Garamond" pitchFamily="18" charset="0"/>
              </a:rPr>
              <a:t> of Arkansas</a:t>
            </a:r>
          </a:p>
        </p:txBody>
      </p:sp>
      <p:pic>
        <p:nvPicPr>
          <p:cNvPr id="5" name="Picture 2" descr="Sven Guzmán">
            <a:extLst>
              <a:ext uri="{FF2B5EF4-FFF2-40B4-BE49-F238E27FC236}">
                <a16:creationId xmlns:a16="http://schemas.microsoft.com/office/drawing/2014/main" id="{169F12AC-2AEB-4977-8B54-953E61B0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86" y="1548818"/>
            <a:ext cx="1813438" cy="288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243DD-D2A5-443A-BE9D-40D35317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425" y="1548818"/>
            <a:ext cx="2158253" cy="2877671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5D0CEC3-A628-4656-9FAB-2B0E7D3C2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32" y="4868976"/>
            <a:ext cx="3057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SV" sz="2000" b="1" dirty="0">
                <a:solidFill>
                  <a:srgbClr val="07058E"/>
                </a:solidFill>
                <a:latin typeface="Garamond" pitchFamily="18" charset="0"/>
              </a:rPr>
              <a:t>Jorge Araujo</a:t>
            </a:r>
          </a:p>
          <a:p>
            <a:pPr algn="ctr"/>
            <a:r>
              <a:rPr lang="es-SV" sz="2000" dirty="0">
                <a:solidFill>
                  <a:srgbClr val="07058E"/>
                </a:solidFill>
                <a:latin typeface="Garamond" pitchFamily="18" charset="0"/>
              </a:rPr>
              <a:t>Decano de Ciencias Jurídicas</a:t>
            </a:r>
            <a:endParaRPr lang="en-US" sz="2000" dirty="0">
              <a:solidFill>
                <a:srgbClr val="07058E"/>
              </a:solidFill>
              <a:latin typeface="Garamond" pitchFamily="18" charset="0"/>
            </a:endParaRP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0371E152-76BF-41F2-B15D-61F1D99E2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6" y="5564767"/>
            <a:ext cx="447636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Licenciatura en Ciencias Jurídicas, Universidad “Dr. José Matías Delgado”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Maestría en Filosofía Iberoamericana, UCA</a:t>
            </a:r>
          </a:p>
          <a:p>
            <a:pPr algn="ctr"/>
            <a:r>
              <a:rPr lang="es-MX" sz="1300" dirty="0">
                <a:solidFill>
                  <a:srgbClr val="07058E"/>
                </a:solidFill>
                <a:latin typeface="Garamond" pitchFamily="18" charset="0"/>
              </a:rPr>
              <a:t>Maestría en Derecho Ambiental (LL.M.), Nottingham </a:t>
            </a:r>
            <a:r>
              <a:rPr lang="es-MX" sz="1300" dirty="0" err="1">
                <a:solidFill>
                  <a:srgbClr val="07058E"/>
                </a:solidFill>
                <a:latin typeface="Garamond" pitchFamily="18" charset="0"/>
              </a:rPr>
              <a:t>University</a:t>
            </a:r>
            <a:endParaRPr lang="es-MX" sz="1300" dirty="0">
              <a:solidFill>
                <a:srgbClr val="07058E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9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 descr="Uno entre la multitud">
            <a:extLst>
              <a:ext uri="{FF2B5EF4-FFF2-40B4-BE49-F238E27FC236}">
                <a16:creationId xmlns:a16="http://schemas.microsoft.com/office/drawing/2014/main" id="{554A625E-6AB6-4249-AD0E-37131D80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34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4D0909-2E68-45FE-A3A0-7335CBE76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SV" dirty="0">
                <a:solidFill>
                  <a:srgbClr val="FFFFFF"/>
                </a:solidFill>
              </a:rPr>
              <a:t>2. La integridad</a:t>
            </a:r>
          </a:p>
        </p:txBody>
      </p:sp>
    </p:spTree>
    <p:extLst>
      <p:ext uri="{BB962C8B-B14F-4D97-AF65-F5344CB8AC3E}">
        <p14:creationId xmlns:p14="http://schemas.microsoft.com/office/powerpoint/2010/main" val="2347752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240E2-FAB6-4A41-BB0B-EC0A83B3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13" y="269631"/>
            <a:ext cx="10666266" cy="993165"/>
          </a:xfrm>
        </p:spPr>
        <p:txBody>
          <a:bodyPr>
            <a:normAutofit/>
          </a:bodyPr>
          <a:lstStyle/>
          <a:p>
            <a:pPr algn="ctr"/>
            <a:r>
              <a:rPr lang="es-SV" sz="4000">
                <a:solidFill>
                  <a:srgbClr val="000000"/>
                </a:solidFill>
              </a:rPr>
              <a:t>¿Qué se espera del estudiante?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CCF1071-71B2-4D4B-9BC9-51A4C3391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775489"/>
              </p:ext>
            </p:extLst>
          </p:nvPr>
        </p:nvGraphicFramePr>
        <p:xfrm>
          <a:off x="544992" y="1128829"/>
          <a:ext cx="11210592" cy="527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6A2A01D-680B-4154-9608-11C78337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49" y="4384897"/>
            <a:ext cx="1552765" cy="515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70B1A1-87C4-4279-8301-9CF607DF0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9" y="4900676"/>
            <a:ext cx="1552765" cy="46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DD3234-6415-404F-A2D1-00E2D7C90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50" y="5368633"/>
            <a:ext cx="1552764" cy="466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3CD032-5419-490E-AE0F-064F02E5C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215" y="4384896"/>
            <a:ext cx="1594942" cy="515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DE77DC-42A4-4B5A-8918-A4B9E0B405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5215" y="4900674"/>
            <a:ext cx="1594942" cy="495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AD439F-6D9F-46A4-97B1-B86392C87A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5215" y="5376949"/>
            <a:ext cx="1594942" cy="4660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A108C9-03BD-4A45-B918-D63199A9FC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48831" y="5851269"/>
            <a:ext cx="1390650" cy="4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9D35-8291-41C4-9057-1FFB06C1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611"/>
          </a:xfrm>
        </p:spPr>
        <p:txBody>
          <a:bodyPr/>
          <a:lstStyle/>
          <a:p>
            <a:pPr algn="ctr"/>
            <a:r>
              <a:rPr lang="es-SV"/>
              <a:t>Integridad (Código de Honor ESEN)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47EB4-E733-45D5-A724-69E7D4BB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75" y="1123944"/>
            <a:ext cx="9484908" cy="5229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21F4EB-D98E-4B20-B777-ABC3BDA1055F}"/>
              </a:ext>
            </a:extLst>
          </p:cNvPr>
          <p:cNvSpPr/>
          <p:nvPr/>
        </p:nvSpPr>
        <p:spPr>
          <a:xfrm>
            <a:off x="1756229" y="4943324"/>
            <a:ext cx="9131904" cy="91923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692B-ECF3-4D2A-A68A-E8A81C07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706"/>
          </a:xfrm>
        </p:spPr>
        <p:txBody>
          <a:bodyPr/>
          <a:lstStyle/>
          <a:p>
            <a:pPr algn="ctr"/>
            <a:r>
              <a:rPr lang="es-SV" dirty="0"/>
              <a:t>Algunos Casos en la ESEN</a:t>
            </a:r>
            <a:endParaRPr lang="es-SV"/>
          </a:p>
        </p:txBody>
      </p:sp>
      <p:pic>
        <p:nvPicPr>
          <p:cNvPr id="4" name="Picture 2" descr="Extreme Level Cheating, funny GIFs - Gifvif">
            <a:extLst>
              <a:ext uri="{FF2B5EF4-FFF2-40B4-BE49-F238E27FC236}">
                <a16:creationId xmlns:a16="http://schemas.microsoft.com/office/drawing/2014/main" id="{5065170F-3996-4648-BA2C-74D5356022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60" y="1754208"/>
            <a:ext cx="7985511" cy="44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4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33855" r="12453" b="24480"/>
          <a:stretch>
            <a:fillRect/>
          </a:stretch>
        </p:blipFill>
        <p:spPr bwMode="auto">
          <a:xfrm>
            <a:off x="1524000" y="1285875"/>
            <a:ext cx="8643938" cy="46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1708151" y="115888"/>
            <a:ext cx="7051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6" charset="-128"/>
              </a:defRPr>
            </a:lvl9pPr>
          </a:lstStyle>
          <a:p>
            <a:pPr eaLnBrk="1" hangingPunct="1"/>
            <a:r>
              <a:rPr kumimoji="1" lang="es-SV" altLang="en-US" b="1" dirty="0">
                <a:solidFill>
                  <a:srgbClr val="000099"/>
                </a:solidFill>
                <a:latin typeface="Garamond" pitchFamily="18" charset="0"/>
              </a:rPr>
              <a:t>Caso I – estudiante 1er año-ciclo III</a:t>
            </a:r>
            <a:endParaRPr kumimoji="1" lang="es-ES" altLang="en-US" b="1" dirty="0">
              <a:solidFill>
                <a:srgbClr val="000099"/>
              </a:solidFill>
              <a:latin typeface="Garamond" pitchFamily="18" charset="0"/>
            </a:endParaRPr>
          </a:p>
        </p:txBody>
      </p:sp>
      <p:sp>
        <p:nvSpPr>
          <p:cNvPr id="19461" name="Line 14"/>
          <p:cNvSpPr>
            <a:spLocks noChangeShapeType="1"/>
          </p:cNvSpPr>
          <p:nvPr/>
        </p:nvSpPr>
        <p:spPr bwMode="auto">
          <a:xfrm>
            <a:off x="1631950" y="188913"/>
            <a:ext cx="0" cy="431800"/>
          </a:xfrm>
          <a:prstGeom prst="line">
            <a:avLst/>
          </a:prstGeom>
          <a:noFill/>
          <a:ln w="38100">
            <a:solidFill>
              <a:srgbClr val="07058E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FBBDD3-8B4F-4697-B9DA-BC86F8AD3E0C}"/>
              </a:ext>
            </a:extLst>
          </p:cNvPr>
          <p:cNvCxnSpPr/>
          <p:nvPr/>
        </p:nvCxnSpPr>
        <p:spPr bwMode="auto">
          <a:xfrm flipV="1">
            <a:off x="4644284" y="4225032"/>
            <a:ext cx="5242824" cy="12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4CB82-62A1-4738-B2B3-F86FE823B7D2}"/>
              </a:ext>
            </a:extLst>
          </p:cNvPr>
          <p:cNvCxnSpPr>
            <a:cxnSpLocks/>
          </p:cNvCxnSpPr>
          <p:nvPr/>
        </p:nvCxnSpPr>
        <p:spPr bwMode="auto">
          <a:xfrm>
            <a:off x="2628060" y="4573540"/>
            <a:ext cx="725904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03978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BFFC3FC6AA9548B1E6A8A36AB29A6D" ma:contentTypeVersion="34" ma:contentTypeDescription="Crear nuevo documento." ma:contentTypeScope="" ma:versionID="e7d06388c27e4a9cee596ccf54eabbb6">
  <xsd:schema xmlns:xsd="http://www.w3.org/2001/XMLSchema" xmlns:xs="http://www.w3.org/2001/XMLSchema" xmlns:p="http://schemas.microsoft.com/office/2006/metadata/properties" xmlns:ns3="c6eaf6ee-18f1-4ca0-8b27-5d97e1a73661" xmlns:ns4="51432f32-89dc-45b9-a9ad-fc5761ac6284" targetNamespace="http://schemas.microsoft.com/office/2006/metadata/properties" ma:root="true" ma:fieldsID="0adfb1c3d694855a94fd5d12833b82a9" ns3:_="" ns4:_="">
    <xsd:import namespace="c6eaf6ee-18f1-4ca0-8b27-5d97e1a73661"/>
    <xsd:import namespace="51432f32-89dc-45b9-a9ad-fc5761ac628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af6ee-18f1-4ca0-8b27-5d97e1a736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32f32-89dc-45b9-a9ad-fc5761ac62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51432f32-89dc-45b9-a9ad-fc5761ac6284" xsi:nil="true"/>
    <NotebookType xmlns="51432f32-89dc-45b9-a9ad-fc5761ac6284" xsi:nil="true"/>
    <Invited_Teachers xmlns="51432f32-89dc-45b9-a9ad-fc5761ac6284" xsi:nil="true"/>
    <CultureName xmlns="51432f32-89dc-45b9-a9ad-fc5761ac6284" xsi:nil="true"/>
    <Owner xmlns="51432f32-89dc-45b9-a9ad-fc5761ac6284">
      <UserInfo>
        <DisplayName/>
        <AccountId xsi:nil="true"/>
        <AccountType/>
      </UserInfo>
    </Owner>
    <Distribution_Groups xmlns="51432f32-89dc-45b9-a9ad-fc5761ac6284" xsi:nil="true"/>
    <TeamsChannelId xmlns="51432f32-89dc-45b9-a9ad-fc5761ac6284" xsi:nil="true"/>
    <Invited_Students xmlns="51432f32-89dc-45b9-a9ad-fc5761ac6284" xsi:nil="true"/>
    <Math_Settings xmlns="51432f32-89dc-45b9-a9ad-fc5761ac6284" xsi:nil="true"/>
    <Teachers xmlns="51432f32-89dc-45b9-a9ad-fc5761ac6284">
      <UserInfo>
        <DisplayName/>
        <AccountId xsi:nil="true"/>
        <AccountType/>
      </UserInfo>
    </Teachers>
    <Self_Registration_Enabled xmlns="51432f32-89dc-45b9-a9ad-fc5761ac6284" xsi:nil="true"/>
    <FolderType xmlns="51432f32-89dc-45b9-a9ad-fc5761ac6284" xsi:nil="true"/>
    <LMS_Mappings xmlns="51432f32-89dc-45b9-a9ad-fc5761ac6284" xsi:nil="true"/>
    <IsNotebookLocked xmlns="51432f32-89dc-45b9-a9ad-fc5761ac6284" xsi:nil="true"/>
    <Templates xmlns="51432f32-89dc-45b9-a9ad-fc5761ac6284" xsi:nil="true"/>
    <Students xmlns="51432f32-89dc-45b9-a9ad-fc5761ac6284">
      <UserInfo>
        <DisplayName/>
        <AccountId xsi:nil="true"/>
        <AccountType/>
      </UserInfo>
    </Students>
    <Student_Groups xmlns="51432f32-89dc-45b9-a9ad-fc5761ac6284">
      <UserInfo>
        <DisplayName/>
        <AccountId xsi:nil="true"/>
        <AccountType/>
      </UserInfo>
    </Student_Groups>
    <AppVersion xmlns="51432f32-89dc-45b9-a9ad-fc5761ac6284" xsi:nil="true"/>
    <DefaultSectionNames xmlns="51432f32-89dc-45b9-a9ad-fc5761ac6284" xsi:nil="true"/>
    <Is_Collaboration_Space_Locked xmlns="51432f32-89dc-45b9-a9ad-fc5761ac62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9993FD-DEC4-4D08-8EE6-9148E0E168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af6ee-18f1-4ca0-8b27-5d97e1a73661"/>
    <ds:schemaRef ds:uri="51432f32-89dc-45b9-a9ad-fc5761ac6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B5CF86-4DF9-49B1-B400-2F899895AB18}">
  <ds:schemaRefs>
    <ds:schemaRef ds:uri="51432f32-89dc-45b9-a9ad-fc5761ac6284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6eaf6ee-18f1-4ca0-8b27-5d97e1a73661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FBF959D-48FF-4008-8790-ED972EA87D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1392</Words>
  <Application>Microsoft Office PowerPoint</Application>
  <PresentationFormat>Widescreen</PresentationFormat>
  <Paragraphs>223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Avenir Next LT Pro</vt:lpstr>
      <vt:lpstr>Calibri</vt:lpstr>
      <vt:lpstr>Calibri Light</vt:lpstr>
      <vt:lpstr>Garamond</vt:lpstr>
      <vt:lpstr>Wingdings</vt:lpstr>
      <vt:lpstr>Tema de Office</vt:lpstr>
      <vt:lpstr>Presentación semana cero-Decanos-ESEN- 13 junio 2022</vt:lpstr>
      <vt:lpstr>AGENDA</vt:lpstr>
      <vt:lpstr>1. ¿Quiénes somos?</vt:lpstr>
      <vt:lpstr>1. ¿Quiénes somos?</vt:lpstr>
      <vt:lpstr>2. La integridad</vt:lpstr>
      <vt:lpstr>¿Qué se espera del estudiante?</vt:lpstr>
      <vt:lpstr>Integridad (Código de Honor ESEN)</vt:lpstr>
      <vt:lpstr>Algunos Casos en la ESEN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La autoregulación</vt:lpstr>
      <vt:lpstr>Tú eres el RESPONSABLE de las decisiones importantes  (Cambio de Carrera)</vt:lpstr>
      <vt:lpstr>Plan de Estudios y Calendario Académico</vt:lpstr>
      <vt:lpstr>Plan de Estudios y Calendario Académico</vt:lpstr>
      <vt:lpstr>a. Evaluaciones</vt:lpstr>
      <vt:lpstr>Tipos de Evaluaciones</vt:lpstr>
      <vt:lpstr>Medición de Aprendizajes</vt:lpstr>
      <vt:lpstr>Trabajos grupales</vt:lpstr>
      <vt:lpstr>b. Consecuencias de No Autoregularse</vt:lpstr>
      <vt:lpstr>1. Reprobación de Exámenes</vt:lpstr>
      <vt:lpstr>2. Reprobación de Asignaturas</vt:lpstr>
      <vt:lpstr>3. Retiro de la ESEN</vt:lpstr>
      <vt:lpstr>ATENCIÓN al manejo del estrés, ansiedad y tu salud mental</vt:lpstr>
      <vt:lpstr>4. Modalidad Híbrida de Clases</vt:lpstr>
      <vt:lpstr>Modalidad Ciclo II 2022</vt:lpstr>
      <vt:lpstr>Clases</vt:lpstr>
      <vt:lpstr>Semana On-line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semana cero-Decanos-ESEN 2022</dc:title>
  <dc:creator>Jorge Araujo</dc:creator>
  <cp:lastModifiedBy>María Tenorio</cp:lastModifiedBy>
  <cp:revision>176</cp:revision>
  <dcterms:created xsi:type="dcterms:W3CDTF">2021-11-29T15:14:28Z</dcterms:created>
  <dcterms:modified xsi:type="dcterms:W3CDTF">2022-06-13T15:45:04Z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0x010100EBBFFC3FC6AA9548B1E6A8A36AB29A6D</vt:lpwstr>
  </property>
</Properties>
</file>