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86" r:id="rId4"/>
    <p:sldId id="259" r:id="rId5"/>
    <p:sldId id="260" r:id="rId6"/>
    <p:sldId id="288" r:id="rId7"/>
    <p:sldId id="287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5143500" type="screen16x9"/>
  <p:notesSz cx="6858000" cy="9144000"/>
  <p:embeddedFontLst>
    <p:embeddedFont>
      <p:font typeface="Arvo" panose="020B0604020202020204" charset="0"/>
      <p:regular r:id="rId34"/>
      <p:bold r:id="rId35"/>
      <p:italic r:id="rId36"/>
      <p:boldItalic r:id="rId37"/>
    </p:embeddedFont>
    <p:embeddedFont>
      <p:font typeface="Bodoni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Ubuntu" panose="020B0604020202020204" charset="0"/>
      <p:regular r:id="rId50"/>
      <p:bold r:id="rId51"/>
      <p:italic r:id="rId52"/>
      <p:boldItalic r:id="rId53"/>
    </p:embeddedFont>
    <p:embeddedFont>
      <p:font typeface="Ubuntu Light" panose="020B0604020202020204" charset="0"/>
      <p:regular r:id="rId54"/>
      <p:bold r:id="rId55"/>
      <p:italic r:id="rId56"/>
      <p:boldItalic r:id="rId57"/>
    </p:embeddedFont>
    <p:embeddedFont>
      <p:font typeface="Verdana" panose="020B060403050404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orient="horz" pos="2871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2" roundtripDataSignature="AMtx7mhwYSHXdf+7/qjxzrM2dPLFkusQ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 snapToGrid="0">
      <p:cViewPr varScale="1">
        <p:scale>
          <a:sx n="90" d="100"/>
          <a:sy n="90" d="100"/>
        </p:scale>
        <p:origin x="834" y="84"/>
      </p:cViewPr>
      <p:guideLst>
        <p:guide orient="horz"/>
        <p:guide orient="horz" pos="3053"/>
        <p:guide orient="horz" pos="287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Data%20O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4.5131410391767678E-2"/>
          <c:y val="0.14786158910970471"/>
          <c:w val="0.4940711030500784"/>
          <c:h val="0.80246914323070462"/>
        </c:manualLayout>
      </c:layout>
      <c:pieChart>
        <c:varyColors val="1"/>
        <c:ser>
          <c:idx val="0"/>
          <c:order val="0"/>
          <c:tx>
            <c:strRef>
              <c:f>Sheet1!$D$2</c:f>
              <c:strCache>
                <c:ptCount val="1"/>
                <c:pt idx="0">
                  <c:v>Proyectos con impacto a ODS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267-4DF1-8620-CE31DCC0A8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267-4DF1-8620-CE31DCC0A8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267-4DF1-8620-CE31DCC0A8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267-4DF1-8620-CE31DCC0A83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267-4DF1-8620-CE31DCC0A83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267-4DF1-8620-CE31DCC0A83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267-4DF1-8620-CE31DCC0A83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267-4DF1-8620-CE31DCC0A83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267-4DF1-8620-CE31DCC0A83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9267-4DF1-8620-CE31DCC0A83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9267-4DF1-8620-CE31DCC0A83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Sheet1!$C$3:$C$13</c:f>
              <c:strCache>
                <c:ptCount val="11"/>
                <c:pt idx="0">
                  <c:v>4 Educación de Calidad </c:v>
                </c:pt>
                <c:pt idx="1">
                  <c:v>3 Salud y bienestar</c:v>
                </c:pt>
                <c:pt idx="2">
                  <c:v>13 Acción por el clima </c:v>
                </c:pt>
                <c:pt idx="3">
                  <c:v>2 Hambre cero </c:v>
                </c:pt>
                <c:pt idx="4">
                  <c:v>5 Igualdad de género </c:v>
                </c:pt>
                <c:pt idx="5">
                  <c:v>16 Paz, justicia e instituciones sólidas </c:v>
                </c:pt>
                <c:pt idx="6">
                  <c:v>8 Trabajo decente y Crecimiento económico </c:v>
                </c:pt>
                <c:pt idx="7">
                  <c:v>10 Reducción de las desigualdades </c:v>
                </c:pt>
                <c:pt idx="8">
                  <c:v>11 Ciudades y comunidades sostenibles </c:v>
                </c:pt>
                <c:pt idx="9">
                  <c:v>1 Fin de la pobreza</c:v>
                </c:pt>
                <c:pt idx="10">
                  <c:v>12 Producción y consumo responsables </c:v>
                </c:pt>
              </c:strCache>
            </c:strRef>
          </c:cat>
          <c:val>
            <c:numRef>
              <c:f>Sheet1!$D$3:$D$13</c:f>
              <c:numCache>
                <c:formatCode>General</c:formatCode>
                <c:ptCount val="11"/>
                <c:pt idx="0">
                  <c:v>9</c:v>
                </c:pt>
                <c:pt idx="1">
                  <c:v>7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267-4DF1-8620-CE31DCC0A83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441814087672596"/>
          <c:y val="0.13731842372160485"/>
          <c:w val="0.37860494794527022"/>
          <c:h val="0.8625643423448966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09223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62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027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/>
          <p:nvPr/>
        </p:nvSpPr>
        <p:spPr>
          <a:xfrm>
            <a:off x="676300" y="321200"/>
            <a:ext cx="4885500" cy="443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0"/>
          <p:cNvSpPr txBox="1">
            <a:spLocks noGrp="1"/>
          </p:cNvSpPr>
          <p:nvPr>
            <p:ph type="ctrTitle"/>
          </p:nvPr>
        </p:nvSpPr>
        <p:spPr>
          <a:xfrm>
            <a:off x="1610650" y="1856275"/>
            <a:ext cx="6157800" cy="8757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9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" name="Google Shape;69;p39"/>
          <p:cNvCxnSpPr/>
          <p:nvPr/>
        </p:nvCxnSpPr>
        <p:spPr>
          <a:xfrm>
            <a:off x="4550550" y="1941425"/>
            <a:ext cx="0" cy="1927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" name="Google Shape;70;p3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ctrTitle"/>
          </p:nvPr>
        </p:nvSpPr>
        <p:spPr>
          <a:xfrm>
            <a:off x="1113228" y="1571550"/>
            <a:ext cx="3169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subTitle" idx="1"/>
          </p:nvPr>
        </p:nvSpPr>
        <p:spPr>
          <a:xfrm>
            <a:off x="1113229" y="2177000"/>
            <a:ext cx="310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ctrTitle" idx="2"/>
          </p:nvPr>
        </p:nvSpPr>
        <p:spPr>
          <a:xfrm>
            <a:off x="4818378" y="1571550"/>
            <a:ext cx="3169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subTitle" idx="3"/>
          </p:nvPr>
        </p:nvSpPr>
        <p:spPr>
          <a:xfrm>
            <a:off x="4818379" y="2177000"/>
            <a:ext cx="310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title" idx="4"/>
          </p:nvPr>
        </p:nvSpPr>
        <p:spPr>
          <a:xfrm>
            <a:off x="-11850" y="9270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 1">
  <p:cSld name="TITLE_AND_TWO_COLUMNS_2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0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" name="Google Shape;78;p40"/>
          <p:cNvCxnSpPr/>
          <p:nvPr/>
        </p:nvCxnSpPr>
        <p:spPr>
          <a:xfrm>
            <a:off x="4550550" y="1941425"/>
            <a:ext cx="0" cy="1927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ctrTitle"/>
          </p:nvPr>
        </p:nvSpPr>
        <p:spPr>
          <a:xfrm>
            <a:off x="1113228" y="2151075"/>
            <a:ext cx="3169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subTitle" idx="1"/>
          </p:nvPr>
        </p:nvSpPr>
        <p:spPr>
          <a:xfrm>
            <a:off x="1147278" y="2756525"/>
            <a:ext cx="310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ctrTitle" idx="2"/>
          </p:nvPr>
        </p:nvSpPr>
        <p:spPr>
          <a:xfrm>
            <a:off x="4818378" y="2151075"/>
            <a:ext cx="3169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ubTitle" idx="3"/>
          </p:nvPr>
        </p:nvSpPr>
        <p:spPr>
          <a:xfrm>
            <a:off x="4852428" y="2756525"/>
            <a:ext cx="310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4" name="Google Shape;84;p40"/>
          <p:cNvSpPr txBox="1">
            <a:spLocks noGrp="1"/>
          </p:cNvSpPr>
          <p:nvPr>
            <p:ph type="title" idx="4"/>
          </p:nvPr>
        </p:nvSpPr>
        <p:spPr>
          <a:xfrm>
            <a:off x="-11850" y="9270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1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1"/>
          <p:cNvSpPr txBox="1">
            <a:spLocks noGrp="1"/>
          </p:cNvSpPr>
          <p:nvPr>
            <p:ph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sp>
        <p:nvSpPr>
          <p:cNvPr id="89" name="Google Shape;89;p41"/>
          <p:cNvSpPr txBox="1">
            <a:spLocks noGrp="1"/>
          </p:cNvSpPr>
          <p:nvPr>
            <p:ph type="ctrTitle" idx="2"/>
          </p:nvPr>
        </p:nvSpPr>
        <p:spPr>
          <a:xfrm>
            <a:off x="1105351" y="206242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41"/>
          <p:cNvSpPr txBox="1">
            <a:spLocks noGrp="1"/>
          </p:cNvSpPr>
          <p:nvPr>
            <p:ph type="subTitle" idx="1"/>
          </p:nvPr>
        </p:nvSpPr>
        <p:spPr>
          <a:xfrm>
            <a:off x="1105354" y="2667875"/>
            <a:ext cx="21135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41"/>
          <p:cNvSpPr txBox="1">
            <a:spLocks noGrp="1"/>
          </p:cNvSpPr>
          <p:nvPr>
            <p:ph type="ctrTitle" idx="3"/>
          </p:nvPr>
        </p:nvSpPr>
        <p:spPr>
          <a:xfrm>
            <a:off x="3515251" y="206242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41"/>
          <p:cNvSpPr txBox="1">
            <a:spLocks noGrp="1"/>
          </p:cNvSpPr>
          <p:nvPr>
            <p:ph type="subTitle" idx="4"/>
          </p:nvPr>
        </p:nvSpPr>
        <p:spPr>
          <a:xfrm>
            <a:off x="3515254" y="2667875"/>
            <a:ext cx="21135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p41"/>
          <p:cNvSpPr txBox="1">
            <a:spLocks noGrp="1"/>
          </p:cNvSpPr>
          <p:nvPr>
            <p:ph type="ctrTitle" idx="5"/>
          </p:nvPr>
        </p:nvSpPr>
        <p:spPr>
          <a:xfrm>
            <a:off x="5925151" y="206242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41"/>
          <p:cNvSpPr txBox="1">
            <a:spLocks noGrp="1"/>
          </p:cNvSpPr>
          <p:nvPr>
            <p:ph type="subTitle" idx="6"/>
          </p:nvPr>
        </p:nvSpPr>
        <p:spPr>
          <a:xfrm>
            <a:off x="5925154" y="2667875"/>
            <a:ext cx="21135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cxnSp>
        <p:nvCxnSpPr>
          <p:cNvPr id="95" name="Google Shape;95;p41"/>
          <p:cNvCxnSpPr/>
          <p:nvPr/>
        </p:nvCxnSpPr>
        <p:spPr>
          <a:xfrm>
            <a:off x="3406450" y="1926825"/>
            <a:ext cx="0" cy="1941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" name="Google Shape;96;p41"/>
          <p:cNvCxnSpPr/>
          <p:nvPr/>
        </p:nvCxnSpPr>
        <p:spPr>
          <a:xfrm>
            <a:off x="5737375" y="1926825"/>
            <a:ext cx="0" cy="1941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_AND_TWO_COLUMNS_1_1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2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 txBox="1">
            <a:spLocks noGrp="1"/>
          </p:cNvSpPr>
          <p:nvPr>
            <p:ph type="ctrTitle"/>
          </p:nvPr>
        </p:nvSpPr>
        <p:spPr>
          <a:xfrm>
            <a:off x="1105351" y="2765600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2"/>
          <p:cNvSpPr txBox="1">
            <a:spLocks noGrp="1"/>
          </p:cNvSpPr>
          <p:nvPr>
            <p:ph type="subTitle" idx="1"/>
          </p:nvPr>
        </p:nvSpPr>
        <p:spPr>
          <a:xfrm>
            <a:off x="980600" y="3371050"/>
            <a:ext cx="23631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42"/>
          <p:cNvSpPr txBox="1">
            <a:spLocks noGrp="1"/>
          </p:cNvSpPr>
          <p:nvPr>
            <p:ph type="ctrTitle" idx="2"/>
          </p:nvPr>
        </p:nvSpPr>
        <p:spPr>
          <a:xfrm>
            <a:off x="3484651" y="2765600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subTitle" idx="3"/>
          </p:nvPr>
        </p:nvSpPr>
        <p:spPr>
          <a:xfrm>
            <a:off x="3419975" y="3371050"/>
            <a:ext cx="22428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ctrTitle" idx="4"/>
          </p:nvPr>
        </p:nvSpPr>
        <p:spPr>
          <a:xfrm>
            <a:off x="5880251" y="2765600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subTitle" idx="5"/>
          </p:nvPr>
        </p:nvSpPr>
        <p:spPr>
          <a:xfrm>
            <a:off x="5880250" y="3371050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5" name="Google Shape;105;p42"/>
          <p:cNvSpPr txBox="1">
            <a:spLocks noGrp="1"/>
          </p:cNvSpPr>
          <p:nvPr>
            <p:ph type="title" idx="6"/>
          </p:nvPr>
        </p:nvSpPr>
        <p:spPr>
          <a:xfrm>
            <a:off x="773850" y="638075"/>
            <a:ext cx="76725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cxnSp>
        <p:nvCxnSpPr>
          <p:cNvPr id="107" name="Google Shape;107;p42"/>
          <p:cNvCxnSpPr/>
          <p:nvPr/>
        </p:nvCxnSpPr>
        <p:spPr>
          <a:xfrm>
            <a:off x="3343596" y="1602675"/>
            <a:ext cx="0" cy="2459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" name="Google Shape;108;p42"/>
          <p:cNvCxnSpPr/>
          <p:nvPr/>
        </p:nvCxnSpPr>
        <p:spPr>
          <a:xfrm>
            <a:off x="5739196" y="1602675"/>
            <a:ext cx="0" cy="2459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" name="Google Shape;109;p42"/>
          <p:cNvCxnSpPr/>
          <p:nvPr/>
        </p:nvCxnSpPr>
        <p:spPr>
          <a:xfrm>
            <a:off x="4233900" y="1120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" name="Google Shape;110;p42"/>
          <p:cNvCxnSpPr/>
          <p:nvPr/>
        </p:nvCxnSpPr>
        <p:spPr>
          <a:xfrm>
            <a:off x="1050450" y="2918000"/>
            <a:ext cx="70431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42"/>
          <p:cNvSpPr txBox="1">
            <a:spLocks noGrp="1"/>
          </p:cNvSpPr>
          <p:nvPr>
            <p:ph type="ctrTitle" idx="7"/>
          </p:nvPr>
        </p:nvSpPr>
        <p:spPr>
          <a:xfrm>
            <a:off x="1105351" y="143637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42"/>
          <p:cNvSpPr txBox="1">
            <a:spLocks noGrp="1"/>
          </p:cNvSpPr>
          <p:nvPr>
            <p:ph type="subTitle" idx="8"/>
          </p:nvPr>
        </p:nvSpPr>
        <p:spPr>
          <a:xfrm>
            <a:off x="1073150" y="2041825"/>
            <a:ext cx="21780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3" name="Google Shape;113;p42"/>
          <p:cNvSpPr txBox="1">
            <a:spLocks noGrp="1"/>
          </p:cNvSpPr>
          <p:nvPr>
            <p:ph type="ctrTitle" idx="9"/>
          </p:nvPr>
        </p:nvSpPr>
        <p:spPr>
          <a:xfrm>
            <a:off x="3484651" y="143637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subTitle" idx="13"/>
          </p:nvPr>
        </p:nvSpPr>
        <p:spPr>
          <a:xfrm>
            <a:off x="3452400" y="2041825"/>
            <a:ext cx="21780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ctrTitle" idx="14"/>
          </p:nvPr>
        </p:nvSpPr>
        <p:spPr>
          <a:xfrm>
            <a:off x="5880251" y="1436375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42"/>
          <p:cNvSpPr txBox="1">
            <a:spLocks noGrp="1"/>
          </p:cNvSpPr>
          <p:nvPr>
            <p:ph type="subTitle" idx="15"/>
          </p:nvPr>
        </p:nvSpPr>
        <p:spPr>
          <a:xfrm>
            <a:off x="5831650" y="2041825"/>
            <a:ext cx="22107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_NUMBER"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3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title"/>
          </p:nvPr>
        </p:nvSpPr>
        <p:spPr>
          <a:xfrm>
            <a:off x="0" y="24664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_NUMBER_2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4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4"/>
          <p:cNvSpPr txBox="1">
            <a:spLocks noGrp="1"/>
          </p:cNvSpPr>
          <p:nvPr>
            <p:ph type="title"/>
          </p:nvPr>
        </p:nvSpPr>
        <p:spPr>
          <a:xfrm>
            <a:off x="742950" y="1238100"/>
            <a:ext cx="77295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25" name="Google Shape;125;p44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sp>
        <p:nvSpPr>
          <p:cNvPr id="126" name="Google Shape;126;p44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some text slide 1">
  <p:cSld name="BIG_NUMBER_1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5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5"/>
          <p:cNvSpPr txBox="1">
            <a:spLocks noGrp="1"/>
          </p:cNvSpPr>
          <p:nvPr>
            <p:ph type="title"/>
          </p:nvPr>
        </p:nvSpPr>
        <p:spPr>
          <a:xfrm>
            <a:off x="742950" y="832600"/>
            <a:ext cx="77295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30" name="Google Shape;130;p45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sp>
        <p:nvSpPr>
          <p:cNvPr id="131" name="Google Shape;131;p45"/>
          <p:cNvSpPr txBox="1">
            <a:spLocks noGrp="1"/>
          </p:cNvSpPr>
          <p:nvPr>
            <p:ph type="subTitle" idx="1"/>
          </p:nvPr>
        </p:nvSpPr>
        <p:spPr>
          <a:xfrm>
            <a:off x="1667075" y="1469500"/>
            <a:ext cx="5809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45"/>
          <p:cNvSpPr txBox="1">
            <a:spLocks noGrp="1"/>
          </p:cNvSpPr>
          <p:nvPr>
            <p:ph type="title" idx="2"/>
          </p:nvPr>
        </p:nvSpPr>
        <p:spPr>
          <a:xfrm>
            <a:off x="742950" y="1956000"/>
            <a:ext cx="77295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33" name="Google Shape;133;p45"/>
          <p:cNvSpPr txBox="1">
            <a:spLocks noGrp="1"/>
          </p:cNvSpPr>
          <p:nvPr>
            <p:ph type="subTitle" idx="3"/>
          </p:nvPr>
        </p:nvSpPr>
        <p:spPr>
          <a:xfrm>
            <a:off x="1667075" y="2592900"/>
            <a:ext cx="5809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45"/>
          <p:cNvSpPr txBox="1">
            <a:spLocks noGrp="1"/>
          </p:cNvSpPr>
          <p:nvPr>
            <p:ph type="title" idx="4"/>
          </p:nvPr>
        </p:nvSpPr>
        <p:spPr>
          <a:xfrm>
            <a:off x="742950" y="3079400"/>
            <a:ext cx="77295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35" name="Google Shape;135;p45"/>
          <p:cNvSpPr txBox="1">
            <a:spLocks noGrp="1"/>
          </p:cNvSpPr>
          <p:nvPr>
            <p:ph type="subTitle" idx="5"/>
          </p:nvPr>
        </p:nvSpPr>
        <p:spPr>
          <a:xfrm>
            <a:off x="1667075" y="3716300"/>
            <a:ext cx="5809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frame">
  <p:cSld name="BLANK_1_1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7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CUSTOM_1"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sp>
        <p:nvSpPr>
          <p:cNvPr id="141" name="Google Shape;141;p48"/>
          <p:cNvSpPr/>
          <p:nvPr/>
        </p:nvSpPr>
        <p:spPr>
          <a:xfrm>
            <a:off x="406950" y="352200"/>
            <a:ext cx="42879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8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3" name="Google Shape;143;p48"/>
          <p:cNvSpPr txBox="1">
            <a:spLocks noGrp="1"/>
          </p:cNvSpPr>
          <p:nvPr>
            <p:ph type="subTitle" idx="1"/>
          </p:nvPr>
        </p:nvSpPr>
        <p:spPr>
          <a:xfrm>
            <a:off x="737850" y="2261500"/>
            <a:ext cx="36066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144" name="Google Shape;144;p48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_AND_BODY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1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1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5" name="Google Shape;15;p31"/>
          <p:cNvSpPr txBox="1">
            <a:spLocks noGrp="1"/>
          </p:cNvSpPr>
          <p:nvPr>
            <p:ph type="body" idx="1"/>
          </p:nvPr>
        </p:nvSpPr>
        <p:spPr>
          <a:xfrm>
            <a:off x="1454050" y="1904925"/>
            <a:ext cx="58770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11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298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21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6" name="Google Shape;16;p3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cxnSp>
        <p:nvCxnSpPr>
          <p:cNvPr id="17" name="Google Shape;17;p31"/>
          <p:cNvCxnSpPr/>
          <p:nvPr/>
        </p:nvCxnSpPr>
        <p:spPr>
          <a:xfrm>
            <a:off x="4233900" y="1223600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cyan frame">
  <p:cSld name="CUSTOM_1_1_1"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9"/>
          <p:cNvSpPr/>
          <p:nvPr/>
        </p:nvSpPr>
        <p:spPr>
          <a:xfrm>
            <a:off x="4609950" y="-11150"/>
            <a:ext cx="4545300" cy="52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>
                <a:solidFill>
                  <a:srgbClr val="B7B7B7"/>
                </a:solidFill>
              </a:rPr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148" name="Google Shape;148;p49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9" name="Google Shape;149;p49"/>
          <p:cNvSpPr txBox="1">
            <a:spLocks noGrp="1"/>
          </p:cNvSpPr>
          <p:nvPr>
            <p:ph type="subTitle" idx="1"/>
          </p:nvPr>
        </p:nvSpPr>
        <p:spPr>
          <a:xfrm>
            <a:off x="626079" y="2261500"/>
            <a:ext cx="36066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150" name="Google Shape;150;p49"/>
          <p:cNvCxnSpPr/>
          <p:nvPr/>
        </p:nvCxnSpPr>
        <p:spPr>
          <a:xfrm>
            <a:off x="7378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1" name="Google Shape;151;p49"/>
          <p:cNvSpPr txBox="1">
            <a:spLocks noGrp="1"/>
          </p:cNvSpPr>
          <p:nvPr>
            <p:ph type="subTitle" idx="2"/>
          </p:nvPr>
        </p:nvSpPr>
        <p:spPr>
          <a:xfrm>
            <a:off x="5079304" y="2261500"/>
            <a:ext cx="36066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frame 1">
  <p:cSld name="CUSTOM_1_1_1_1"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0"/>
          <p:cNvSpPr/>
          <p:nvPr/>
        </p:nvSpPr>
        <p:spPr>
          <a:xfrm>
            <a:off x="5200425" y="-11150"/>
            <a:ext cx="3954900" cy="52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5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>
                <a:solidFill>
                  <a:srgbClr val="B7B7B7"/>
                </a:solidFill>
              </a:rPr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">
  <p:cSld name="CUSTOM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1"/>
          <p:cNvSpPr/>
          <p:nvPr/>
        </p:nvSpPr>
        <p:spPr>
          <a:xfrm>
            <a:off x="0" y="1027350"/>
            <a:ext cx="9144000" cy="30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51"/>
          <p:cNvSpPr txBox="1">
            <a:spLocks noGrp="1"/>
          </p:cNvSpPr>
          <p:nvPr>
            <p:ph type="title"/>
          </p:nvPr>
        </p:nvSpPr>
        <p:spPr>
          <a:xfrm>
            <a:off x="4696275" y="1725450"/>
            <a:ext cx="30555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8" name="Google Shape;158;p51"/>
          <p:cNvSpPr txBox="1">
            <a:spLocks noGrp="1"/>
          </p:cNvSpPr>
          <p:nvPr>
            <p:ph type="subTitle" idx="1"/>
          </p:nvPr>
        </p:nvSpPr>
        <p:spPr>
          <a:xfrm>
            <a:off x="4696275" y="2839950"/>
            <a:ext cx="27702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51"/>
          <p:cNvSpPr txBox="1">
            <a:spLocks noGrp="1"/>
          </p:cNvSpPr>
          <p:nvPr>
            <p:ph type="sldNum" idx="12"/>
          </p:nvPr>
        </p:nvSpPr>
        <p:spPr>
          <a:xfrm>
            <a:off x="8364708" y="42690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 1">
  <p:cSld name="CUSTOM_2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2"/>
          <p:cNvSpPr/>
          <p:nvPr/>
        </p:nvSpPr>
        <p:spPr>
          <a:xfrm>
            <a:off x="0" y="1027350"/>
            <a:ext cx="9144000" cy="30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52"/>
          <p:cNvSpPr txBox="1">
            <a:spLocks noGrp="1"/>
          </p:cNvSpPr>
          <p:nvPr>
            <p:ph type="title"/>
          </p:nvPr>
        </p:nvSpPr>
        <p:spPr>
          <a:xfrm>
            <a:off x="1630100" y="1725450"/>
            <a:ext cx="30555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subTitle" idx="1"/>
          </p:nvPr>
        </p:nvSpPr>
        <p:spPr>
          <a:xfrm>
            <a:off x="1915400" y="2839950"/>
            <a:ext cx="27702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sldNum" idx="12"/>
          </p:nvPr>
        </p:nvSpPr>
        <p:spPr>
          <a:xfrm>
            <a:off x="8364708" y="42690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">
  <p:cSld name="CUSTOM_7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/>
          <p:nvPr/>
        </p:nvSpPr>
        <p:spPr>
          <a:xfrm>
            <a:off x="-73650" y="-11150"/>
            <a:ext cx="9228900" cy="52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53"/>
          <p:cNvSpPr/>
          <p:nvPr/>
        </p:nvSpPr>
        <p:spPr>
          <a:xfrm>
            <a:off x="1430400" y="653850"/>
            <a:ext cx="6283200" cy="3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53"/>
          <p:cNvSpPr/>
          <p:nvPr/>
        </p:nvSpPr>
        <p:spPr>
          <a:xfrm>
            <a:off x="1430400" y="1371450"/>
            <a:ext cx="1147200" cy="3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53"/>
          <p:cNvSpPr txBox="1">
            <a:spLocks noGrp="1"/>
          </p:cNvSpPr>
          <p:nvPr>
            <p:ph type="title"/>
          </p:nvPr>
        </p:nvSpPr>
        <p:spPr>
          <a:xfrm>
            <a:off x="2675900" y="1220035"/>
            <a:ext cx="39261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3"/>
          <p:cNvSpPr txBox="1">
            <a:spLocks noGrp="1"/>
          </p:cNvSpPr>
          <p:nvPr>
            <p:ph type="subTitle" idx="1"/>
          </p:nvPr>
        </p:nvSpPr>
        <p:spPr>
          <a:xfrm>
            <a:off x="2675901" y="2547750"/>
            <a:ext cx="3136200" cy="19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frame ">
  <p:cSld name="BLANK_1_1_1">
    <p:bg>
      <p:bgPr>
        <a:solidFill>
          <a:schemeClr val="accen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4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54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74" name="Google Shape;174;p54"/>
          <p:cNvSpPr txBox="1">
            <a:spLocks noGrp="1"/>
          </p:cNvSpPr>
          <p:nvPr>
            <p:ph type="title"/>
          </p:nvPr>
        </p:nvSpPr>
        <p:spPr>
          <a:xfrm>
            <a:off x="783525" y="1738050"/>
            <a:ext cx="2545800" cy="1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cxnSp>
        <p:nvCxnSpPr>
          <p:cNvPr id="175" name="Google Shape;175;p54"/>
          <p:cNvCxnSpPr/>
          <p:nvPr/>
        </p:nvCxnSpPr>
        <p:spPr>
          <a:xfrm>
            <a:off x="918900" y="3511600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rame  1">
  <p:cSld name="BLANK_1_1_1_1">
    <p:bg>
      <p:bgPr>
        <a:solidFill>
          <a:schemeClr val="accen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5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5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79" name="Google Shape;179;p55"/>
          <p:cNvSpPr txBox="1">
            <a:spLocks noGrp="1"/>
          </p:cNvSpPr>
          <p:nvPr>
            <p:ph type="title"/>
          </p:nvPr>
        </p:nvSpPr>
        <p:spPr>
          <a:xfrm>
            <a:off x="783525" y="621500"/>
            <a:ext cx="761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2"/>
          <p:cNvSpPr txBox="1">
            <a:spLocks noGrp="1"/>
          </p:cNvSpPr>
          <p:nvPr>
            <p:ph type="title"/>
          </p:nvPr>
        </p:nvSpPr>
        <p:spPr>
          <a:xfrm>
            <a:off x="4698275" y="189950"/>
            <a:ext cx="53112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ubTitle" idx="1"/>
          </p:nvPr>
        </p:nvSpPr>
        <p:spPr>
          <a:xfrm>
            <a:off x="4696224" y="1709442"/>
            <a:ext cx="33672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sp>
        <p:nvSpPr>
          <p:cNvPr id="22" name="Google Shape;22;p32"/>
          <p:cNvSpPr/>
          <p:nvPr/>
        </p:nvSpPr>
        <p:spPr>
          <a:xfrm>
            <a:off x="4572000" y="429350"/>
            <a:ext cx="2772000" cy="635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2"/>
          <p:cNvSpPr txBox="1">
            <a:spLocks noGrp="1"/>
          </p:cNvSpPr>
          <p:nvPr>
            <p:ph type="title" idx="2"/>
          </p:nvPr>
        </p:nvSpPr>
        <p:spPr>
          <a:xfrm>
            <a:off x="4696225" y="1198788"/>
            <a:ext cx="53112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subTitle" idx="3"/>
          </p:nvPr>
        </p:nvSpPr>
        <p:spPr>
          <a:xfrm>
            <a:off x="4696224" y="2836672"/>
            <a:ext cx="33672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title" idx="4"/>
          </p:nvPr>
        </p:nvSpPr>
        <p:spPr>
          <a:xfrm>
            <a:off x="4696225" y="2326013"/>
            <a:ext cx="53112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ubTitle" idx="5"/>
          </p:nvPr>
        </p:nvSpPr>
        <p:spPr>
          <a:xfrm>
            <a:off x="4696224" y="3967490"/>
            <a:ext cx="33672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title" idx="6"/>
          </p:nvPr>
        </p:nvSpPr>
        <p:spPr>
          <a:xfrm>
            <a:off x="4696225" y="3453254"/>
            <a:ext cx="53112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2"/>
          <p:cNvSpPr/>
          <p:nvPr/>
        </p:nvSpPr>
        <p:spPr>
          <a:xfrm>
            <a:off x="0" y="0"/>
            <a:ext cx="2855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2"/>
          <p:cNvSpPr/>
          <p:nvPr/>
        </p:nvSpPr>
        <p:spPr>
          <a:xfrm>
            <a:off x="3582225" y="1426175"/>
            <a:ext cx="838800" cy="81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2"/>
          <p:cNvSpPr/>
          <p:nvPr/>
        </p:nvSpPr>
        <p:spPr>
          <a:xfrm>
            <a:off x="3582225" y="2553400"/>
            <a:ext cx="838800" cy="81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2"/>
          <p:cNvSpPr/>
          <p:nvPr/>
        </p:nvSpPr>
        <p:spPr>
          <a:xfrm>
            <a:off x="3582225" y="3680625"/>
            <a:ext cx="838800" cy="81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2"/>
          <p:cNvSpPr txBox="1">
            <a:spLocks noGrp="1"/>
          </p:cNvSpPr>
          <p:nvPr>
            <p:ph type="title" idx="7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title" idx="8"/>
          </p:nvPr>
        </p:nvSpPr>
        <p:spPr>
          <a:xfrm>
            <a:off x="3372225" y="2645500"/>
            <a:ext cx="1258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title" idx="9"/>
          </p:nvPr>
        </p:nvSpPr>
        <p:spPr>
          <a:xfrm>
            <a:off x="3372225" y="3772725"/>
            <a:ext cx="1258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2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subTitle" idx="1"/>
          </p:nvPr>
        </p:nvSpPr>
        <p:spPr>
          <a:xfrm>
            <a:off x="954225" y="1709475"/>
            <a:ext cx="3367200" cy="24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sp>
        <p:nvSpPr>
          <p:cNvPr id="39" name="Google Shape;39;p33"/>
          <p:cNvSpPr/>
          <p:nvPr/>
        </p:nvSpPr>
        <p:spPr>
          <a:xfrm>
            <a:off x="5177125" y="212900"/>
            <a:ext cx="3742800" cy="46842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3"/>
          <p:cNvSpPr/>
          <p:nvPr/>
        </p:nvSpPr>
        <p:spPr>
          <a:xfrm>
            <a:off x="4571997" y="3832425"/>
            <a:ext cx="762000" cy="11685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" name="Google Shape;41;p33"/>
          <p:cNvCxnSpPr/>
          <p:nvPr/>
        </p:nvCxnSpPr>
        <p:spPr>
          <a:xfrm>
            <a:off x="1068750" y="1340150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1 1">
  <p:cSld name="SECTION_HEADER_2_1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4"/>
          <p:cNvSpPr txBox="1">
            <a:spLocks noGrp="1"/>
          </p:cNvSpPr>
          <p:nvPr>
            <p:ph type="title"/>
          </p:nvPr>
        </p:nvSpPr>
        <p:spPr>
          <a:xfrm>
            <a:off x="956273" y="3469550"/>
            <a:ext cx="34830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cxnSp>
        <p:nvCxnSpPr>
          <p:cNvPr id="45" name="Google Shape;45;p34"/>
          <p:cNvCxnSpPr/>
          <p:nvPr/>
        </p:nvCxnSpPr>
        <p:spPr>
          <a:xfrm>
            <a:off x="1068750" y="4619750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1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>
            <a:spLocks noGrp="1"/>
          </p:cNvSpPr>
          <p:nvPr>
            <p:ph type="title"/>
          </p:nvPr>
        </p:nvSpPr>
        <p:spPr>
          <a:xfrm>
            <a:off x="570047" y="993900"/>
            <a:ext cx="30555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ubTitle" idx="1"/>
          </p:nvPr>
        </p:nvSpPr>
        <p:spPr>
          <a:xfrm>
            <a:off x="614775" y="2564775"/>
            <a:ext cx="29208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cxnSp>
        <p:nvCxnSpPr>
          <p:cNvPr id="50" name="Google Shape;50;p35"/>
          <p:cNvCxnSpPr/>
          <p:nvPr/>
        </p:nvCxnSpPr>
        <p:spPr>
          <a:xfrm>
            <a:off x="678525" y="20605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6"/>
          <p:cNvSpPr/>
          <p:nvPr/>
        </p:nvSpPr>
        <p:spPr>
          <a:xfrm>
            <a:off x="1395500" y="892500"/>
            <a:ext cx="6189000" cy="273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6"/>
          <p:cNvSpPr txBox="1">
            <a:spLocks noGrp="1"/>
          </p:cNvSpPr>
          <p:nvPr>
            <p:ph type="subTitle" idx="1"/>
          </p:nvPr>
        </p:nvSpPr>
        <p:spPr>
          <a:xfrm>
            <a:off x="1894475" y="1126950"/>
            <a:ext cx="5397600" cy="21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subTitle" idx="2"/>
          </p:nvPr>
        </p:nvSpPr>
        <p:spPr>
          <a:xfrm>
            <a:off x="1894475" y="2977400"/>
            <a:ext cx="29208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AND_BODY_2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7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7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cxnSp>
        <p:nvCxnSpPr>
          <p:cNvPr id="60" name="Google Shape;60;p37"/>
          <p:cNvCxnSpPr/>
          <p:nvPr/>
        </p:nvCxnSpPr>
        <p:spPr>
          <a:xfrm>
            <a:off x="4233900" y="1223600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_AND_BODY_1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  <p:sp>
        <p:nvSpPr>
          <p:cNvPr id="64" name="Google Shape;64;p38"/>
          <p:cNvSpPr/>
          <p:nvPr/>
        </p:nvSpPr>
        <p:spPr>
          <a:xfrm>
            <a:off x="0" y="0"/>
            <a:ext cx="42597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8"/>
          <p:cNvSpPr txBox="1">
            <a:spLocks noGrp="1"/>
          </p:cNvSpPr>
          <p:nvPr>
            <p:ph type="subTitle" idx="1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38"/>
          <p:cNvCxnSpPr/>
          <p:nvPr/>
        </p:nvCxnSpPr>
        <p:spPr>
          <a:xfrm>
            <a:off x="4778200" y="278062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sz="24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4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4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3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3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2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2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1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1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0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19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"/>
          <p:cNvSpPr txBox="1">
            <a:spLocks noGrp="1"/>
          </p:cNvSpPr>
          <p:nvPr>
            <p:ph type="title"/>
          </p:nvPr>
        </p:nvSpPr>
        <p:spPr>
          <a:xfrm>
            <a:off x="2645142" y="524570"/>
            <a:ext cx="3853715" cy="55995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SV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Servicio Social ESEN</a:t>
            </a:r>
            <a:endParaRPr sz="28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ea typeface="Verdana" panose="020B0604030504040204" pitchFamily="34" charset="0"/>
            </a:endParaRPr>
          </a:p>
        </p:txBody>
      </p:sp>
      <p:pic>
        <p:nvPicPr>
          <p:cNvPr id="185" name="Google Shape;1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5465" y="3508400"/>
            <a:ext cx="3518198" cy="46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04D769-F8C5-4298-88E3-5F3E87EDA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809" y="1978992"/>
            <a:ext cx="1209373" cy="11855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PASITOS </a:t>
            </a:r>
            <a:endParaRPr/>
          </a:p>
        </p:txBody>
      </p:sp>
      <p:sp>
        <p:nvSpPr>
          <p:cNvPr id="241" name="Google Shape;241;p7"/>
          <p:cNvSpPr txBox="1"/>
          <p:nvPr/>
        </p:nvSpPr>
        <p:spPr>
          <a:xfrm>
            <a:off x="760120" y="4231341"/>
            <a:ext cx="23237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Fiesta de Navidad </a:t>
            </a:r>
            <a:endParaRPr/>
          </a:p>
        </p:txBody>
      </p:sp>
      <p:pic>
        <p:nvPicPr>
          <p:cNvPr id="242" name="Google Shape;242;p7" descr="A group of children wearing mask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120" y="1397086"/>
            <a:ext cx="2126465" cy="283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7" descr="A group of children posing for a phot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999" y="1397086"/>
            <a:ext cx="3776869" cy="283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9188" y="483286"/>
            <a:ext cx="913800" cy="9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"/>
          <p:cNvSpPr txBox="1"/>
          <p:nvPr/>
        </p:nvSpPr>
        <p:spPr>
          <a:xfrm>
            <a:off x="625650" y="1147950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50" name="Google Shape;250;p8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ROTARACT</a:t>
            </a:r>
            <a:endParaRPr/>
          </a:p>
        </p:txBody>
      </p:sp>
      <p:sp>
        <p:nvSpPr>
          <p:cNvPr id="251" name="Google Shape;251;p8"/>
          <p:cNvSpPr txBox="1"/>
          <p:nvPr/>
        </p:nvSpPr>
        <p:spPr>
          <a:xfrm>
            <a:off x="797859" y="4141694"/>
            <a:ext cx="28100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Reforestación de manglares </a:t>
            </a:r>
            <a:endParaRPr/>
          </a:p>
        </p:txBody>
      </p:sp>
      <p:pic>
        <p:nvPicPr>
          <p:cNvPr id="252" name="Google Shape;252;p8" descr="A picture containing outdoor, sky, grass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859" y="1649731"/>
            <a:ext cx="2412480" cy="184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8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1565" r="138" b="-1"/>
          <a:stretch/>
        </p:blipFill>
        <p:spPr>
          <a:xfrm>
            <a:off x="3382548" y="1649731"/>
            <a:ext cx="2151477" cy="184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8" descr="A group of people in the grass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5986" y="1649731"/>
            <a:ext cx="2151477" cy="184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31178" y="466949"/>
            <a:ext cx="1110168" cy="1110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"/>
          <p:cNvSpPr txBox="1"/>
          <p:nvPr/>
        </p:nvSpPr>
        <p:spPr>
          <a:xfrm>
            <a:off x="625650" y="1147950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61" name="Google Shape;261;p9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ROTARACT</a:t>
            </a:r>
            <a:endParaRPr/>
          </a:p>
        </p:txBody>
      </p:sp>
      <p:sp>
        <p:nvSpPr>
          <p:cNvPr id="262" name="Google Shape;262;p9"/>
          <p:cNvSpPr txBox="1"/>
          <p:nvPr/>
        </p:nvSpPr>
        <p:spPr>
          <a:xfrm>
            <a:off x="797859" y="4141694"/>
            <a:ext cx="23487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Mercadito mano amiga  </a:t>
            </a:r>
            <a:endParaRPr/>
          </a:p>
        </p:txBody>
      </p:sp>
      <p:pic>
        <p:nvPicPr>
          <p:cNvPr id="263" name="Google Shape;263;p9" descr="A group of people posing for a phot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131" r="10181" b="-3"/>
          <a:stretch/>
        </p:blipFill>
        <p:spPr>
          <a:xfrm>
            <a:off x="1089211" y="1532407"/>
            <a:ext cx="3174675" cy="238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" descr="A group of people painting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0116" y="1532407"/>
            <a:ext cx="3005138" cy="238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2448" y="446308"/>
            <a:ext cx="1001806" cy="1001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"/>
          <p:cNvSpPr txBox="1"/>
          <p:nvPr/>
        </p:nvSpPr>
        <p:spPr>
          <a:xfrm>
            <a:off x="625650" y="1147950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71" name="Google Shape;271;p10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ROTARACT</a:t>
            </a:r>
            <a:endParaRPr/>
          </a:p>
        </p:txBody>
      </p:sp>
      <p:sp>
        <p:nvSpPr>
          <p:cNvPr id="272" name="Google Shape;272;p10"/>
          <p:cNvSpPr txBox="1"/>
          <p:nvPr/>
        </p:nvSpPr>
        <p:spPr>
          <a:xfrm>
            <a:off x="806823" y="4176926"/>
            <a:ext cx="23487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Comedor canino</a:t>
            </a:r>
            <a:endParaRPr/>
          </a:p>
        </p:txBody>
      </p:sp>
      <p:pic>
        <p:nvPicPr>
          <p:cNvPr id="273" name="Google Shape;273;p10" descr="A group of people posing for a phot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6922" r="4342" b="4"/>
          <a:stretch/>
        </p:blipFill>
        <p:spPr>
          <a:xfrm>
            <a:off x="915020" y="1557926"/>
            <a:ext cx="3169963" cy="220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0" descr="A picture containing person, ground, child, you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1317" y="1557926"/>
            <a:ext cx="3329195" cy="220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4538" y="466950"/>
            <a:ext cx="991947" cy="991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/>
          <p:nvPr/>
        </p:nvSpPr>
        <p:spPr>
          <a:xfrm>
            <a:off x="625650" y="1147950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81" name="Google Shape;281;p11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ROTARACT</a:t>
            </a:r>
            <a:endParaRPr/>
          </a:p>
        </p:txBody>
      </p:sp>
      <p:sp>
        <p:nvSpPr>
          <p:cNvPr id="282" name="Google Shape;282;p11"/>
          <p:cNvSpPr txBox="1"/>
          <p:nvPr/>
        </p:nvSpPr>
        <p:spPr>
          <a:xfrm>
            <a:off x="789212" y="4050456"/>
            <a:ext cx="23487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Siembra mini bosque </a:t>
            </a:r>
            <a:endParaRPr/>
          </a:p>
        </p:txBody>
      </p:sp>
      <p:pic>
        <p:nvPicPr>
          <p:cNvPr id="283" name="Google Shape;283;p11" descr="A picture containing grass, outdoor,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823" y="1613755"/>
            <a:ext cx="1922808" cy="212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1" descr="A picture containing outdoor, tree, grass,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7965" y="1611269"/>
            <a:ext cx="2060200" cy="212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1" descr="A picture containing tree, outdoor, grass, pers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4980" y="1611269"/>
            <a:ext cx="2843524" cy="212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31178" y="466950"/>
            <a:ext cx="1110168" cy="1110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"/>
          <p:cNvSpPr txBox="1"/>
          <p:nvPr/>
        </p:nvSpPr>
        <p:spPr>
          <a:xfrm>
            <a:off x="625650" y="1147950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92" name="Google Shape;292;p12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ROTARACT</a:t>
            </a:r>
            <a:endParaRPr/>
          </a:p>
        </p:txBody>
      </p:sp>
      <p:sp>
        <p:nvSpPr>
          <p:cNvPr id="293" name="Google Shape;293;p12"/>
          <p:cNvSpPr txBox="1"/>
          <p:nvPr/>
        </p:nvSpPr>
        <p:spPr>
          <a:xfrm>
            <a:off x="806823" y="4246271"/>
            <a:ext cx="28507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Entrega de kits canasta básica</a:t>
            </a:r>
            <a:endParaRPr/>
          </a:p>
        </p:txBody>
      </p:sp>
      <p:pic>
        <p:nvPicPr>
          <p:cNvPr id="294" name="Google Shape;294;p12" descr="A picture containing text, person, in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823" y="1465964"/>
            <a:ext cx="1926438" cy="238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 descr="A picture containing pers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3906" y="1465964"/>
            <a:ext cx="1855415" cy="238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9966" y="1465963"/>
            <a:ext cx="2521338" cy="238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1393" y="387833"/>
            <a:ext cx="1078130" cy="1078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"/>
          <p:cNvSpPr txBox="1"/>
          <p:nvPr/>
        </p:nvSpPr>
        <p:spPr>
          <a:xfrm>
            <a:off x="763433" y="1147950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ROTARACT</a:t>
            </a:r>
            <a:endParaRPr/>
          </a:p>
        </p:txBody>
      </p:sp>
      <p:sp>
        <p:nvSpPr>
          <p:cNvPr id="304" name="Google Shape;304;p13"/>
          <p:cNvSpPr txBox="1"/>
          <p:nvPr/>
        </p:nvSpPr>
        <p:spPr>
          <a:xfrm>
            <a:off x="932329" y="4214728"/>
            <a:ext cx="23487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Obra de Teatro </a:t>
            </a:r>
            <a:endParaRPr/>
          </a:p>
        </p:txBody>
      </p:sp>
      <p:pic>
        <p:nvPicPr>
          <p:cNvPr id="305" name="Google Shape;305;p13" descr="A picture containing text, person, wearing, h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838" y="1419703"/>
            <a:ext cx="1752335" cy="25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3" descr="A group of people posing for a photo in front of a large screen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1473" y="1419703"/>
            <a:ext cx="4551292" cy="25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0738" y="505903"/>
            <a:ext cx="913800" cy="9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4"/>
          <p:cNvSpPr txBox="1"/>
          <p:nvPr/>
        </p:nvSpPr>
        <p:spPr>
          <a:xfrm>
            <a:off x="625650" y="1130025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3" name="Google Shape;313;p14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HOPE</a:t>
            </a:r>
            <a:endParaRPr/>
          </a:p>
        </p:txBody>
      </p:sp>
      <p:sp>
        <p:nvSpPr>
          <p:cNvPr id="314" name="Google Shape;314;p14"/>
          <p:cNvSpPr txBox="1"/>
          <p:nvPr/>
        </p:nvSpPr>
        <p:spPr>
          <a:xfrm>
            <a:off x="563284" y="4018952"/>
            <a:ext cx="38010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Semana HOPE</a:t>
            </a:r>
            <a:endParaRPr/>
          </a:p>
        </p:txBody>
      </p:sp>
      <p:pic>
        <p:nvPicPr>
          <p:cNvPr id="315" name="Google Shape;31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285" y="1669773"/>
            <a:ext cx="3501820" cy="220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4"/>
          <p:cNvPicPr preferRelativeResize="0"/>
          <p:nvPr/>
        </p:nvPicPr>
        <p:blipFill rotWithShape="1">
          <a:blip r:embed="rId4">
            <a:alphaModFix/>
          </a:blip>
          <a:srcRect t="66751"/>
          <a:stretch/>
        </p:blipFill>
        <p:spPr>
          <a:xfrm>
            <a:off x="4452731" y="1669773"/>
            <a:ext cx="3965511" cy="220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6915" y="484875"/>
            <a:ext cx="913800" cy="9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HOPE</a:t>
            </a:r>
            <a:endParaRPr/>
          </a:p>
        </p:txBody>
      </p:sp>
      <p:sp>
        <p:nvSpPr>
          <p:cNvPr id="323" name="Google Shape;323;p15"/>
          <p:cNvSpPr txBox="1"/>
          <p:nvPr/>
        </p:nvSpPr>
        <p:spPr>
          <a:xfrm>
            <a:off x="625650" y="4168260"/>
            <a:ext cx="38010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Circo Hope – Proyecto Boxi </a:t>
            </a:r>
            <a:endParaRPr/>
          </a:p>
        </p:txBody>
      </p:sp>
      <p:grpSp>
        <p:nvGrpSpPr>
          <p:cNvPr id="324" name="Google Shape;324;p15"/>
          <p:cNvGrpSpPr/>
          <p:nvPr/>
        </p:nvGrpSpPr>
        <p:grpSpPr>
          <a:xfrm>
            <a:off x="1477303" y="1494999"/>
            <a:ext cx="6085969" cy="2153502"/>
            <a:chOff x="-2385" y="1280"/>
            <a:chExt cx="12612" cy="4090"/>
          </a:xfrm>
        </p:grpSpPr>
        <p:pic>
          <p:nvPicPr>
            <p:cNvPr id="325" name="Google Shape;3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385" y="1280"/>
              <a:ext cx="3061" cy="40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76" y="1280"/>
              <a:ext cx="5451" cy="40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96" y="1280"/>
              <a:ext cx="3060" cy="40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8" name="Google Shape;32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71590" y="476085"/>
            <a:ext cx="913800" cy="9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"/>
          <p:cNvSpPr txBox="1"/>
          <p:nvPr/>
        </p:nvSpPr>
        <p:spPr>
          <a:xfrm>
            <a:off x="625650" y="1130025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HOPE</a:t>
            </a:r>
            <a:endParaRPr/>
          </a:p>
        </p:txBody>
      </p:sp>
      <p:sp>
        <p:nvSpPr>
          <p:cNvPr id="335" name="Google Shape;335;p16"/>
          <p:cNvSpPr txBox="1"/>
          <p:nvPr/>
        </p:nvSpPr>
        <p:spPr>
          <a:xfrm>
            <a:off x="625650" y="4261844"/>
            <a:ext cx="38010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Visitas al Centro Médico</a:t>
            </a:r>
            <a:endParaRPr/>
          </a:p>
        </p:txBody>
      </p:sp>
      <p:sp>
        <p:nvSpPr>
          <p:cNvPr id="336" name="Google Shape;336;p16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7" name="Google Shape;337;p16"/>
          <p:cNvGrpSpPr/>
          <p:nvPr/>
        </p:nvGrpSpPr>
        <p:grpSpPr>
          <a:xfrm>
            <a:off x="1246797" y="1346623"/>
            <a:ext cx="6853568" cy="2539785"/>
            <a:chOff x="-2855" y="1725"/>
            <a:chExt cx="16343" cy="5084"/>
          </a:xfrm>
        </p:grpSpPr>
        <p:pic>
          <p:nvPicPr>
            <p:cNvPr id="338" name="Google Shape;338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855" y="1773"/>
              <a:ext cx="3786" cy="5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692" y="1773"/>
              <a:ext cx="3796" cy="4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09" y="1725"/>
              <a:ext cx="7605" cy="50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1" name="Google Shape;34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71590" y="476085"/>
            <a:ext cx="913800" cy="9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"/>
          <p:cNvSpPr txBox="1"/>
          <p:nvPr/>
        </p:nvSpPr>
        <p:spPr>
          <a:xfrm>
            <a:off x="5164697" y="1893422"/>
            <a:ext cx="3946351" cy="2137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96" name="Google Shape;196;p2"/>
          <p:cNvSpPr txBox="1">
            <a:spLocks noGrp="1"/>
          </p:cNvSpPr>
          <p:nvPr>
            <p:ph type="title"/>
          </p:nvPr>
        </p:nvSpPr>
        <p:spPr>
          <a:xfrm>
            <a:off x="0" y="215527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 dirty="0"/>
              <a:t>Servicio Social en ESEN  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770C50-8CEC-4286-9879-18FEE9888791}"/>
              </a:ext>
            </a:extLst>
          </p:cNvPr>
          <p:cNvSpPr/>
          <p:nvPr/>
        </p:nvSpPr>
        <p:spPr>
          <a:xfrm>
            <a:off x="804903" y="1823932"/>
            <a:ext cx="36257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800" dirty="0">
                <a:solidFill>
                  <a:schemeClr val="tx1"/>
                </a:solidFill>
                <a:ea typeface="+mn-lt"/>
                <a:cs typeface="+mn-lt"/>
              </a:rPr>
              <a:t>Los estudiantes de la Escuela Superior de Economía y Negocios</a:t>
            </a:r>
            <a:r>
              <a:rPr lang="es-ES_tradnl" sz="1800" dirty="0">
                <a:solidFill>
                  <a:schemeClr val="tx1"/>
                </a:solidFill>
                <a:ea typeface="+mn-lt"/>
                <a:cs typeface="Calibri"/>
              </a:rPr>
              <a:t> </a:t>
            </a:r>
            <a:r>
              <a:rPr lang="es-ES_tradnl" sz="1800" dirty="0">
                <a:solidFill>
                  <a:schemeClr val="tx1"/>
                </a:solidFill>
                <a:ea typeface="+mn-lt"/>
                <a:cs typeface="+mn-lt"/>
              </a:rPr>
              <a:t>deberán completar 500 horas sociales como requisito previo</a:t>
            </a:r>
            <a:r>
              <a:rPr lang="es-ES_tradnl" sz="1800" dirty="0">
                <a:solidFill>
                  <a:schemeClr val="tx1"/>
                </a:solidFill>
                <a:ea typeface="+mn-lt"/>
                <a:cs typeface="Calibri"/>
              </a:rPr>
              <a:t> </a:t>
            </a:r>
            <a:r>
              <a:rPr lang="es-ES_tradnl" sz="1800" dirty="0">
                <a:solidFill>
                  <a:schemeClr val="tx1"/>
                </a:solidFill>
                <a:ea typeface="+mn-lt"/>
                <a:cs typeface="+mn-lt"/>
              </a:rPr>
              <a:t>para obtener su título de Licenciatura en Economía y Negocios, Licenciatura en Ciencias Jurídicas e Ingeniería de Negocios</a:t>
            </a:r>
            <a:r>
              <a:rPr lang="es-ES_tradnl" sz="1100" dirty="0">
                <a:solidFill>
                  <a:schemeClr val="tx1"/>
                </a:solidFill>
                <a:ea typeface="+mn-lt"/>
                <a:cs typeface="+mn-lt"/>
              </a:rPr>
              <a:t>.</a:t>
            </a:r>
            <a:endParaRPr lang="es-ES_tradnl" sz="1800" dirty="0">
              <a:solidFill>
                <a:schemeClr val="tx1"/>
              </a:solidFill>
              <a:cs typeface="Calibri" panose="020F0502020204030204"/>
            </a:endParaRPr>
          </a:p>
        </p:txBody>
      </p:sp>
      <p:pic>
        <p:nvPicPr>
          <p:cNvPr id="6" name="Imagen 8" descr="Imagen que contiene alimentos, señal&#10;&#10;Descripción generada con confianza muy alta">
            <a:extLst>
              <a:ext uri="{FF2B5EF4-FFF2-40B4-BE49-F238E27FC236}">
                <a16:creationId xmlns:a16="http://schemas.microsoft.com/office/drawing/2014/main" id="{1EB0CF49-4059-4D23-9592-8DEC83CCD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465" y="2219013"/>
            <a:ext cx="2594344" cy="17951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7"/>
          <p:cNvSpPr txBox="1"/>
          <p:nvPr/>
        </p:nvSpPr>
        <p:spPr>
          <a:xfrm>
            <a:off x="625650" y="1130025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47" name="Google Shape;347;p17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HOPE</a:t>
            </a:r>
            <a:endParaRPr/>
          </a:p>
        </p:txBody>
      </p:sp>
      <p:sp>
        <p:nvSpPr>
          <p:cNvPr id="348" name="Google Shape;348;p17"/>
          <p:cNvSpPr txBox="1"/>
          <p:nvPr/>
        </p:nvSpPr>
        <p:spPr>
          <a:xfrm>
            <a:off x="563284" y="4018952"/>
            <a:ext cx="38010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HOPE ED</a:t>
            </a:r>
            <a:endParaRPr/>
          </a:p>
        </p:txBody>
      </p:sp>
      <p:pic>
        <p:nvPicPr>
          <p:cNvPr id="349" name="Google Shape;349;p17"/>
          <p:cNvPicPr preferRelativeResize="0"/>
          <p:nvPr/>
        </p:nvPicPr>
        <p:blipFill rotWithShape="1">
          <a:blip r:embed="rId3">
            <a:alphaModFix/>
          </a:blip>
          <a:srcRect t="48487"/>
          <a:stretch/>
        </p:blipFill>
        <p:spPr>
          <a:xfrm>
            <a:off x="4630605" y="1759226"/>
            <a:ext cx="3619872" cy="208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7"/>
          <p:cNvPicPr preferRelativeResize="0"/>
          <p:nvPr/>
        </p:nvPicPr>
        <p:blipFill rotWithShape="1">
          <a:blip r:embed="rId3">
            <a:alphaModFix/>
          </a:blip>
          <a:srcRect b="51184"/>
          <a:stretch/>
        </p:blipFill>
        <p:spPr>
          <a:xfrm>
            <a:off x="625650" y="1759227"/>
            <a:ext cx="3738669" cy="208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3985" y="408575"/>
            <a:ext cx="1130025" cy="11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8"/>
          <p:cNvSpPr txBox="1"/>
          <p:nvPr/>
        </p:nvSpPr>
        <p:spPr>
          <a:xfrm>
            <a:off x="625650" y="1130025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57" name="Google Shape;357;p18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HOPE</a:t>
            </a:r>
            <a:endParaRPr/>
          </a:p>
        </p:txBody>
      </p:sp>
      <p:sp>
        <p:nvSpPr>
          <p:cNvPr id="358" name="Google Shape;358;p18"/>
          <p:cNvSpPr txBox="1"/>
          <p:nvPr/>
        </p:nvSpPr>
        <p:spPr>
          <a:xfrm>
            <a:off x="770965" y="4298113"/>
            <a:ext cx="38010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Navidad HOPE</a:t>
            </a:r>
            <a:endParaRPr/>
          </a:p>
        </p:txBody>
      </p:sp>
      <p:pic>
        <p:nvPicPr>
          <p:cNvPr id="359" name="Google Shape;35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8226" y="1291064"/>
            <a:ext cx="2267082" cy="30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133" y="1291064"/>
            <a:ext cx="2252021" cy="299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1315" y="484875"/>
            <a:ext cx="1237422" cy="123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MAR DE SUEÑOS</a:t>
            </a:r>
            <a:endParaRPr/>
          </a:p>
        </p:txBody>
      </p:sp>
      <p:sp>
        <p:nvSpPr>
          <p:cNvPr id="367" name="Google Shape;367;p19"/>
          <p:cNvSpPr txBox="1"/>
          <p:nvPr/>
        </p:nvSpPr>
        <p:spPr>
          <a:xfrm>
            <a:off x="625650" y="4149310"/>
            <a:ext cx="38010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Visita Plaza el zonte </a:t>
            </a:r>
            <a:endParaRPr/>
          </a:p>
        </p:txBody>
      </p:sp>
      <p:pic>
        <p:nvPicPr>
          <p:cNvPr id="368" name="Google Shape;36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096" y="1469332"/>
            <a:ext cx="3381449" cy="253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9" descr="Vista previa de 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8455" y="1469333"/>
            <a:ext cx="3381449" cy="253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3004" y="493850"/>
            <a:ext cx="913800" cy="9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/>
          <p:nvPr/>
        </p:nvSpPr>
        <p:spPr>
          <a:xfrm>
            <a:off x="625650" y="1130025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76" name="Google Shape;376;p20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CONSEJO ESTUDIANTIL</a:t>
            </a:r>
            <a:endParaRPr/>
          </a:p>
        </p:txBody>
      </p:sp>
      <p:sp>
        <p:nvSpPr>
          <p:cNvPr id="377" name="Google Shape;377;p20"/>
          <p:cNvSpPr txBox="1"/>
          <p:nvPr/>
        </p:nvSpPr>
        <p:spPr>
          <a:xfrm>
            <a:off x="625650" y="4184900"/>
            <a:ext cx="38010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ESENactive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0204" y="1320101"/>
            <a:ext cx="4883592" cy="314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9770" y="540450"/>
            <a:ext cx="1267238" cy="1267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MUNESEN </a:t>
            </a:r>
            <a:endParaRPr/>
          </a:p>
        </p:txBody>
      </p:sp>
      <p:sp>
        <p:nvSpPr>
          <p:cNvPr id="385" name="Google Shape;385;p21"/>
          <p:cNvSpPr txBox="1"/>
          <p:nvPr/>
        </p:nvSpPr>
        <p:spPr>
          <a:xfrm>
            <a:off x="857563" y="4013475"/>
            <a:ext cx="22303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MUN For Everyone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563" y="1368774"/>
            <a:ext cx="3605718" cy="240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0721" y="1368773"/>
            <a:ext cx="3605716" cy="240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5857" y="369890"/>
            <a:ext cx="998883" cy="998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MUNESEN </a:t>
            </a:r>
            <a:endParaRPr/>
          </a:p>
        </p:txBody>
      </p:sp>
      <p:sp>
        <p:nvSpPr>
          <p:cNvPr id="394" name="Google Shape;394;p22"/>
          <p:cNvSpPr txBox="1"/>
          <p:nvPr/>
        </p:nvSpPr>
        <p:spPr>
          <a:xfrm>
            <a:off x="857563" y="4013475"/>
            <a:ext cx="22303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 2021</a:t>
            </a:r>
            <a:endParaRPr/>
          </a:p>
        </p:txBody>
      </p:sp>
      <p:pic>
        <p:nvPicPr>
          <p:cNvPr id="395" name="Google Shape;3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563" y="1315001"/>
            <a:ext cx="3597966" cy="269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0538" y="1315001"/>
            <a:ext cx="3597966" cy="26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5857" y="369890"/>
            <a:ext cx="998883" cy="998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3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PROBECAS </a:t>
            </a:r>
            <a:endParaRPr/>
          </a:p>
        </p:txBody>
      </p:sp>
      <p:sp>
        <p:nvSpPr>
          <p:cNvPr id="403" name="Google Shape;403;p23"/>
          <p:cNvSpPr txBox="1"/>
          <p:nvPr/>
        </p:nvSpPr>
        <p:spPr>
          <a:xfrm>
            <a:off x="612306" y="4261844"/>
            <a:ext cx="38010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Desafío PROBECAS</a:t>
            </a:r>
            <a:endParaRPr/>
          </a:p>
        </p:txBody>
      </p:sp>
      <p:pic>
        <p:nvPicPr>
          <p:cNvPr id="404" name="Google Shape;404;p23" descr="Una foto de un grupo de personas posando para una fo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268" y="1597997"/>
            <a:ext cx="3801036" cy="230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3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0477" y="1597997"/>
            <a:ext cx="3602255" cy="230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3191" y="407786"/>
            <a:ext cx="1190211" cy="1190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4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GIRLUP ESEN</a:t>
            </a:r>
            <a:endParaRPr/>
          </a:p>
        </p:txBody>
      </p:sp>
      <p:sp>
        <p:nvSpPr>
          <p:cNvPr id="412" name="Google Shape;412;p24"/>
          <p:cNvSpPr txBox="1"/>
          <p:nvPr/>
        </p:nvSpPr>
        <p:spPr>
          <a:xfrm>
            <a:off x="625650" y="4252035"/>
            <a:ext cx="38010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Campaña día de la mujer en el deporte </a:t>
            </a:r>
            <a:endParaRPr/>
          </a:p>
        </p:txBody>
      </p:sp>
      <p:pic>
        <p:nvPicPr>
          <p:cNvPr id="413" name="Google Shape;413;p24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650" y="1384546"/>
            <a:ext cx="3481927" cy="261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4" descr="Graphical user interface, application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3741" y="1384546"/>
            <a:ext cx="3481927" cy="261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0525" y="373239"/>
            <a:ext cx="1011307" cy="1011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5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GIRLUP ESEN</a:t>
            </a:r>
            <a:endParaRPr/>
          </a:p>
        </p:txBody>
      </p:sp>
      <p:sp>
        <p:nvSpPr>
          <p:cNvPr id="421" name="Google Shape;421;p25"/>
          <p:cNvSpPr txBox="1"/>
          <p:nvPr/>
        </p:nvSpPr>
        <p:spPr>
          <a:xfrm>
            <a:off x="563284" y="4018952"/>
            <a:ext cx="41611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Semana de la mujer</a:t>
            </a:r>
            <a:endParaRPr/>
          </a:p>
        </p:txBody>
      </p:sp>
      <p:pic>
        <p:nvPicPr>
          <p:cNvPr id="422" name="Google Shape;422;p25" descr="A picture containing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5156" y="1650496"/>
            <a:ext cx="6778487" cy="2266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0525" y="373239"/>
            <a:ext cx="1011307" cy="1011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GIRLUP ESEN</a:t>
            </a:r>
            <a:endParaRPr/>
          </a:p>
        </p:txBody>
      </p:sp>
      <p:sp>
        <p:nvSpPr>
          <p:cNvPr id="429" name="Google Shape;429;p26"/>
          <p:cNvSpPr txBox="1"/>
          <p:nvPr/>
        </p:nvSpPr>
        <p:spPr>
          <a:xfrm>
            <a:off x="702430" y="4058708"/>
            <a:ext cx="49231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Lanzamiento del Podcast On Wednesdays We Wear Purple </a:t>
            </a:r>
            <a:endParaRPr/>
          </a:p>
        </p:txBody>
      </p:sp>
      <p:pic>
        <p:nvPicPr>
          <p:cNvPr id="430" name="Google Shape;430;p26" descr="Graphical user interface, application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705" y="1401310"/>
            <a:ext cx="4174434" cy="265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6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6338" y="1401310"/>
            <a:ext cx="2494723" cy="265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0525" y="373239"/>
            <a:ext cx="1011307" cy="1011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"/>
          <p:cNvSpPr txBox="1"/>
          <p:nvPr/>
        </p:nvSpPr>
        <p:spPr>
          <a:xfrm>
            <a:off x="5164697" y="1893422"/>
            <a:ext cx="3946351" cy="2137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96" name="Google Shape;196;p2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 dirty="0"/>
              <a:t>Servicio Social en ESEN  </a:t>
            </a:r>
            <a:endParaRPr dirty="0"/>
          </a:p>
        </p:txBody>
      </p:sp>
      <p:sp>
        <p:nvSpPr>
          <p:cNvPr id="197" name="Google Shape;197;p2"/>
          <p:cNvSpPr txBox="1"/>
          <p:nvPr/>
        </p:nvSpPr>
        <p:spPr>
          <a:xfrm>
            <a:off x="892573" y="1568292"/>
            <a:ext cx="7595400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Durante el año 2021 las asociaciones e iniciativas de la ESEN desarrollaron más de 40 proyectos en beneficio de la comunidad. Cada asociación tiene una razón de ser y ha logrado adaptar sus proyectos generando un impacto en </a:t>
            </a:r>
            <a:r>
              <a:rPr lang="es-SV" sz="1800" dirty="0"/>
              <a:t>diferentes públicos  alineados a los objetivos de Desarrollo Sostenibles </a:t>
            </a:r>
            <a:r>
              <a:rPr lang="es-SV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logra</a:t>
            </a:r>
            <a:r>
              <a:rPr lang="es-SV" sz="1800" dirty="0"/>
              <a:t>ndo </a:t>
            </a:r>
            <a:r>
              <a:rPr lang="es-SV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impactar la vida de </a:t>
            </a:r>
            <a:r>
              <a:rPr lang="es-SV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1,514 niños y niñas, 1, 328 mujeres y 609 hombres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505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7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GIRLUP ESEN</a:t>
            </a:r>
            <a:endParaRPr/>
          </a:p>
        </p:txBody>
      </p:sp>
      <p:sp>
        <p:nvSpPr>
          <p:cNvPr id="438" name="Google Shape;438;p27"/>
          <p:cNvSpPr txBox="1"/>
          <p:nvPr/>
        </p:nvSpPr>
        <p:spPr>
          <a:xfrm>
            <a:off x="563284" y="4018952"/>
            <a:ext cx="41611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Semana de Salud Mental</a:t>
            </a:r>
            <a:endParaRPr/>
          </a:p>
        </p:txBody>
      </p:sp>
      <p:pic>
        <p:nvPicPr>
          <p:cNvPr id="439" name="Google Shape;439;p27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284" y="1520685"/>
            <a:ext cx="2575919" cy="242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7" descr="Log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7378" y="1552274"/>
            <a:ext cx="4812101" cy="239124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7"/>
          <p:cNvSpPr txBox="1"/>
          <p:nvPr/>
        </p:nvSpPr>
        <p:spPr>
          <a:xfrm>
            <a:off x="4333528" y="4050532"/>
            <a:ext cx="41611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Semana Rosada</a:t>
            </a:r>
            <a:endParaRPr/>
          </a:p>
        </p:txBody>
      </p:sp>
      <p:pic>
        <p:nvPicPr>
          <p:cNvPr id="442" name="Google Shape;44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1773" y="547541"/>
            <a:ext cx="988943" cy="988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8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GIRLUP ESEN</a:t>
            </a:r>
            <a:endParaRPr/>
          </a:p>
        </p:txBody>
      </p:sp>
      <p:sp>
        <p:nvSpPr>
          <p:cNvPr id="448" name="Google Shape;448;p28"/>
          <p:cNvSpPr txBox="1"/>
          <p:nvPr/>
        </p:nvSpPr>
        <p:spPr>
          <a:xfrm>
            <a:off x="563284" y="4018952"/>
            <a:ext cx="41611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Semana de la emprendedora ESEN</a:t>
            </a:r>
            <a:endParaRPr/>
          </a:p>
        </p:txBody>
      </p:sp>
      <p:pic>
        <p:nvPicPr>
          <p:cNvPr id="449" name="Google Shape;449;p28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7583" y="1439915"/>
            <a:ext cx="4244008" cy="257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9463" y="486049"/>
            <a:ext cx="918312" cy="91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/>
          <p:cNvSpPr txBox="1"/>
          <p:nvPr/>
        </p:nvSpPr>
        <p:spPr>
          <a:xfrm>
            <a:off x="5164697" y="1893422"/>
            <a:ext cx="3946351" cy="2137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03" name="Google Shape;203;p3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 dirty="0"/>
              <a:t>Los principales </a:t>
            </a:r>
            <a:r>
              <a:rPr lang="es-SV" dirty="0" err="1"/>
              <a:t>ODS`s</a:t>
            </a:r>
            <a:r>
              <a:rPr lang="es-SV" dirty="0"/>
              <a:t> impactados por las A.E. </a:t>
            </a:r>
            <a:endParaRPr dirty="0"/>
          </a:p>
        </p:txBody>
      </p:sp>
      <p:sp>
        <p:nvSpPr>
          <p:cNvPr id="204" name="Google Shape;204;p3"/>
          <p:cNvSpPr txBox="1"/>
          <p:nvPr/>
        </p:nvSpPr>
        <p:spPr>
          <a:xfrm>
            <a:off x="703730" y="1009147"/>
            <a:ext cx="2158740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Datos: 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ODS’ s con más impactos 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ODS 4 Educación de calidad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ODS 3 Salud y bienestar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ODS 13 Acción por el clima </a:t>
            </a:r>
            <a:endParaRPr b="1" dirty="0"/>
          </a:p>
        </p:txBody>
      </p:sp>
      <p:graphicFrame>
        <p:nvGraphicFramePr>
          <p:cNvPr id="205" name="Google Shape;205;p3"/>
          <p:cNvGraphicFramePr/>
          <p:nvPr/>
        </p:nvGraphicFramePr>
        <p:xfrm>
          <a:off x="2900278" y="1398829"/>
          <a:ext cx="5766643" cy="3163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13DEB-FBC3-4547-A9A0-356BD1E59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6" t="33402" r="28993" b="32499"/>
          <a:stretch/>
        </p:blipFill>
        <p:spPr>
          <a:xfrm>
            <a:off x="663038" y="2392877"/>
            <a:ext cx="1611449" cy="357746"/>
          </a:xfrm>
          <a:prstGeom prst="rect">
            <a:avLst/>
          </a:prstGeom>
        </p:spPr>
      </p:pic>
      <p:sp>
        <p:nvSpPr>
          <p:cNvPr id="211" name="Google Shape;211;p4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 dirty="0"/>
              <a:t>Asociaciones de ESEN </a:t>
            </a:r>
            <a:endParaRPr dirty="0"/>
          </a:p>
        </p:txBody>
      </p:sp>
      <p:pic>
        <p:nvPicPr>
          <p:cNvPr id="8" name="Google Shape;185;p1">
            <a:extLst>
              <a:ext uri="{FF2B5EF4-FFF2-40B4-BE49-F238E27FC236}">
                <a16:creationId xmlns:a16="http://schemas.microsoft.com/office/drawing/2014/main" id="{71690342-131E-454C-84EA-EEC99A8ECA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284" y="4242391"/>
            <a:ext cx="2757382" cy="387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504F1C-38A3-4DEF-A632-AD8C1763B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722" y="1450331"/>
            <a:ext cx="988843" cy="1069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13D44A-B72C-4CFA-9472-C9BD03391E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81" r="29608"/>
          <a:stretch/>
        </p:blipFill>
        <p:spPr>
          <a:xfrm>
            <a:off x="4326781" y="2477574"/>
            <a:ext cx="751648" cy="1313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C4A8C-F62E-4852-A675-2DB8943B1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359" y="3484560"/>
            <a:ext cx="1482224" cy="1482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9F8386-1429-438E-B744-8B13C46E6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3544" y="3386937"/>
            <a:ext cx="1015001" cy="1164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E0A0F7-9636-4FD2-A3BD-AD76BE747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9845" y="3762209"/>
            <a:ext cx="1758584" cy="867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765D62-1CA1-4532-BCAC-FA428DC2A8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9327" y="1428404"/>
            <a:ext cx="994647" cy="10320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C21F10-7034-409E-8A39-2174E8D92F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9065" y="2595306"/>
            <a:ext cx="1032056" cy="10320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8A14BD-605E-42F2-9F93-7C8483E4D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9464" b="33494"/>
          <a:stretch/>
        </p:blipFill>
        <p:spPr>
          <a:xfrm>
            <a:off x="682113" y="1508923"/>
            <a:ext cx="2310654" cy="6053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541309-4B0D-48DA-8D69-1D712BE87E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3856" y="3461864"/>
            <a:ext cx="2226462" cy="4554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52E95D-F542-4175-B97D-DBD0440020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5573" y="1285518"/>
            <a:ext cx="1695471" cy="8809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5E181D-7118-4B62-90D7-78086FF693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4266" y="2216234"/>
            <a:ext cx="1153636" cy="1164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80FD701-9D25-48EF-B3E2-1414F0ED0F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3038" y="2947478"/>
            <a:ext cx="2088098" cy="4394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42859B-DC8A-4FA0-B1B1-30B9B79EC5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44071" y="2477574"/>
            <a:ext cx="1153636" cy="10069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754B477-C0FA-4ACC-AA48-2D3CDCF53A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51689" y="3472496"/>
            <a:ext cx="1190056" cy="10483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CB18395-1009-4D54-9C98-1D8426D8CC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78845" y="2230338"/>
            <a:ext cx="988843" cy="10531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 dirty="0"/>
              <a:t>Servicio Social Externo  </a:t>
            </a:r>
            <a:endParaRPr dirty="0"/>
          </a:p>
        </p:txBody>
      </p:sp>
      <p:pic>
        <p:nvPicPr>
          <p:cNvPr id="8" name="Google Shape;185;p1">
            <a:extLst>
              <a:ext uri="{FF2B5EF4-FFF2-40B4-BE49-F238E27FC236}">
                <a16:creationId xmlns:a16="http://schemas.microsoft.com/office/drawing/2014/main" id="{71690342-131E-454C-84EA-EEC99A8ECA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284" y="4242391"/>
            <a:ext cx="2757382" cy="387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2DEC4-57BF-44F5-B8C2-5DB6CCAC3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07" y="1423630"/>
            <a:ext cx="1896780" cy="512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02974-C84F-4240-B6F0-FC88DEFCE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51" t="12108" r="21071" b="7495"/>
          <a:stretch/>
        </p:blipFill>
        <p:spPr>
          <a:xfrm>
            <a:off x="6484667" y="3407555"/>
            <a:ext cx="964296" cy="969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72F02E-294A-47C6-87BD-9A90DCB0D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139" y="1641452"/>
            <a:ext cx="812721" cy="10449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8F0DBE-F832-47D0-A2C8-C2112D02C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794" y="3408675"/>
            <a:ext cx="860183" cy="11492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E90EC3-E35B-4422-8F48-781C5792D2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5347" y="3291395"/>
            <a:ext cx="1404872" cy="10855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00202F-1F32-4EC4-95B8-FA47E4F0C0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0564" y="1325156"/>
            <a:ext cx="1412172" cy="109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25E4C9-8312-4ED8-A1BF-C9CBB6E693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6372" y="1225870"/>
            <a:ext cx="1808932" cy="7603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DB5DAD-B4E2-4A4A-A503-6D52A3B13A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2201" y="3418181"/>
            <a:ext cx="1416371" cy="10949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DB2BC6-66CC-4C66-94FF-0F0C413F6C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6404" y="2130271"/>
            <a:ext cx="1825475" cy="417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44D7ABE-752E-4D5F-8A94-C4E87F5FE39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255" b="20739"/>
          <a:stretch/>
        </p:blipFill>
        <p:spPr>
          <a:xfrm>
            <a:off x="521123" y="2615970"/>
            <a:ext cx="1991456" cy="78077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78834D-559E-4490-9DFA-01907619FE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284" y="3158946"/>
            <a:ext cx="2204109" cy="12398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FFC6FBA-FE19-42A5-93D9-485557ADF7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32" y="2051165"/>
            <a:ext cx="1991455" cy="56590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50652D5-D267-416C-83B6-CFCB424E7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7825" y="2740075"/>
            <a:ext cx="2024966" cy="61075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3B34671-D08A-481F-B510-1F94A4E86D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12775" y="2973806"/>
            <a:ext cx="1150265" cy="114759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B5F3040-CE28-4744-8719-54B6D5B6D5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79147" y="2719496"/>
            <a:ext cx="1142477" cy="53751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47463DC-F722-4313-AB12-20FD846311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05347" y="1104919"/>
            <a:ext cx="1297076" cy="100228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80CC23E-D2B6-4057-ADD9-D13B0F6F683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76264" y="2267969"/>
            <a:ext cx="1297076" cy="84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25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"/>
          <p:cNvSpPr txBox="1"/>
          <p:nvPr/>
        </p:nvSpPr>
        <p:spPr>
          <a:xfrm>
            <a:off x="5164697" y="1893422"/>
            <a:ext cx="3946351" cy="2137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11" name="Google Shape;211;p4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PASITOS  </a:t>
            </a:r>
            <a:endParaRPr/>
          </a:p>
        </p:txBody>
      </p:sp>
      <p:sp>
        <p:nvSpPr>
          <p:cNvPr id="212" name="Google Shape;212;p4"/>
          <p:cNvSpPr txBox="1"/>
          <p:nvPr/>
        </p:nvSpPr>
        <p:spPr>
          <a:xfrm>
            <a:off x="932329" y="4168588"/>
            <a:ext cx="173018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Día del Niño  </a:t>
            </a:r>
            <a:endParaRPr/>
          </a:p>
        </p:txBody>
      </p:sp>
      <p:pic>
        <p:nvPicPr>
          <p:cNvPr id="213" name="Google Shape;213;p4" descr="A picture containing text, indoor, person, severa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318" y="1480930"/>
            <a:ext cx="3379836" cy="253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" descr="A group of children in a classroom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0844" y="1467441"/>
            <a:ext cx="3397812" cy="254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1147" y="516105"/>
            <a:ext cx="913800" cy="91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29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"/>
          <p:cNvSpPr txBox="1"/>
          <p:nvPr/>
        </p:nvSpPr>
        <p:spPr>
          <a:xfrm>
            <a:off x="4295165" y="1906288"/>
            <a:ext cx="1229902" cy="159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21" name="Google Shape;221;p5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PASITOS  </a:t>
            </a:r>
            <a:endParaRPr/>
          </a:p>
        </p:txBody>
      </p:sp>
      <p:sp>
        <p:nvSpPr>
          <p:cNvPr id="222" name="Google Shape;222;p5"/>
          <p:cNvSpPr txBox="1"/>
          <p:nvPr/>
        </p:nvSpPr>
        <p:spPr>
          <a:xfrm>
            <a:off x="995082" y="3792071"/>
            <a:ext cx="2133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Día mundial de limpieza  </a:t>
            </a:r>
            <a:endParaRPr/>
          </a:p>
        </p:txBody>
      </p:sp>
      <p:pic>
        <p:nvPicPr>
          <p:cNvPr id="223" name="Google Shape;223;p5" descr="A group of people in a classroo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717" y="1642500"/>
            <a:ext cx="2665965" cy="200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" descr="A group of people sitting at table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9702" y="1642500"/>
            <a:ext cx="2685647" cy="20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372236" y="1346634"/>
            <a:ext cx="2013180" cy="260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37631" y="511822"/>
            <a:ext cx="1043652" cy="1043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SV"/>
              <a:t>PASITOS </a:t>
            </a:r>
            <a:endParaRPr/>
          </a:p>
        </p:txBody>
      </p:sp>
      <p:sp>
        <p:nvSpPr>
          <p:cNvPr id="232" name="Google Shape;232;p6"/>
          <p:cNvSpPr txBox="1"/>
          <p:nvPr/>
        </p:nvSpPr>
        <p:spPr>
          <a:xfrm>
            <a:off x="760120" y="4231341"/>
            <a:ext cx="23237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Donación de Pampers </a:t>
            </a:r>
            <a:endParaRPr/>
          </a:p>
        </p:txBody>
      </p:sp>
      <p:pic>
        <p:nvPicPr>
          <p:cNvPr id="233" name="Google Shape;233;p6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5607" y="1406406"/>
            <a:ext cx="2738230" cy="273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6" descr="A picture containing calenda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0163" y="1406406"/>
            <a:ext cx="2738230" cy="273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3495" y="463393"/>
            <a:ext cx="1070941" cy="1070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inimal Charm">
  <a:themeElements>
    <a:clrScheme name="Simple Light">
      <a:dk1>
        <a:srgbClr val="434343"/>
      </a:dk1>
      <a:lt1>
        <a:srgbClr val="FFFFFF"/>
      </a:lt1>
      <a:dk2>
        <a:srgbClr val="666666"/>
      </a:dk2>
      <a:lt2>
        <a:srgbClr val="999999"/>
      </a:lt2>
      <a:accent1>
        <a:srgbClr val="FFD969"/>
      </a:accent1>
      <a:accent2>
        <a:srgbClr val="FCE5A3"/>
      </a:accent2>
      <a:accent3>
        <a:srgbClr val="B88E13"/>
      </a:accent3>
      <a:accent4>
        <a:srgbClr val="8D711F"/>
      </a:accent4>
      <a:accent5>
        <a:srgbClr val="D3AA31"/>
      </a:accent5>
      <a:accent6>
        <a:srgbClr val="E9DBB1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291</Words>
  <Application>Microsoft Office PowerPoint</Application>
  <PresentationFormat>On-screen Show (16:9)</PresentationFormat>
  <Paragraphs>73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Arvo</vt:lpstr>
      <vt:lpstr>Calibri</vt:lpstr>
      <vt:lpstr>Ubuntu Light</vt:lpstr>
      <vt:lpstr>Verdana</vt:lpstr>
      <vt:lpstr>Ubuntu</vt:lpstr>
      <vt:lpstr>Bodoni</vt:lpstr>
      <vt:lpstr>Comic Sans MS</vt:lpstr>
      <vt:lpstr>Minimal Charm</vt:lpstr>
      <vt:lpstr>Servicio Social ESEN</vt:lpstr>
      <vt:lpstr>Servicio Social en ESEN  </vt:lpstr>
      <vt:lpstr>Servicio Social en ESEN  </vt:lpstr>
      <vt:lpstr>Los principales ODS`s impactados por las A.E. </vt:lpstr>
      <vt:lpstr>Asociaciones de ESEN </vt:lpstr>
      <vt:lpstr>Servicio Social Externo  </vt:lpstr>
      <vt:lpstr>PASITOS  </vt:lpstr>
      <vt:lpstr>PASITOS  </vt:lpstr>
      <vt:lpstr>PASITOS </vt:lpstr>
      <vt:lpstr>PASITOS </vt:lpstr>
      <vt:lpstr>ROTARACT</vt:lpstr>
      <vt:lpstr>ROTARACT</vt:lpstr>
      <vt:lpstr>ROTARACT</vt:lpstr>
      <vt:lpstr>ROTARACT</vt:lpstr>
      <vt:lpstr>ROTARACT</vt:lpstr>
      <vt:lpstr>ROTARACT</vt:lpstr>
      <vt:lpstr>HOPE</vt:lpstr>
      <vt:lpstr>HOPE</vt:lpstr>
      <vt:lpstr>HOPE</vt:lpstr>
      <vt:lpstr>HOPE</vt:lpstr>
      <vt:lpstr>HOPE</vt:lpstr>
      <vt:lpstr>MAR DE SUEÑOS</vt:lpstr>
      <vt:lpstr>CONSEJO ESTUDIANTIL</vt:lpstr>
      <vt:lpstr>MUNESEN </vt:lpstr>
      <vt:lpstr>MUNESEN </vt:lpstr>
      <vt:lpstr>PROBECAS </vt:lpstr>
      <vt:lpstr>GIRLUP ESEN</vt:lpstr>
      <vt:lpstr>GIRLUP ESEN</vt:lpstr>
      <vt:lpstr>GIRLUP ESEN</vt:lpstr>
      <vt:lpstr>GIRLUP ESEN</vt:lpstr>
      <vt:lpstr>GIRLUP ESEN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Servicio Social ESEN</dc:title>
  <dc:creator>Gerson Martínez</dc:creator>
  <cp:lastModifiedBy>Gerson Martínez</cp:lastModifiedBy>
  <cp:revision>9</cp:revision>
  <dcterms:modified xsi:type="dcterms:W3CDTF">2022-06-07T20:35:10Z</dcterms:modified>
</cp:coreProperties>
</file>