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304" r:id="rId5"/>
    <p:sldId id="303" r:id="rId6"/>
    <p:sldId id="305" r:id="rId7"/>
    <p:sldId id="317" r:id="rId8"/>
    <p:sldId id="318" r:id="rId9"/>
    <p:sldId id="262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reestyle Script" panose="030804020302050B0404" pitchFamily="66" charset="0"/>
      <p:regular r:id="rId16"/>
    </p:embeddedFont>
    <p:embeddedFont>
      <p:font typeface="Garamond" panose="02020404030301010803" pitchFamily="18" charset="0"/>
      <p:regular r:id="rId17"/>
      <p:bold r:id="rId18"/>
      <p:italic r:id="rId19"/>
    </p:embeddedFont>
    <p:embeddedFont>
      <p:font typeface="Kulim Park" panose="020B0604020202020204" charset="0"/>
      <p:regular r:id="rId20"/>
      <p:bold r:id="rId21"/>
      <p:italic r:id="rId22"/>
      <p:boldItalic r:id="rId23"/>
    </p:embeddedFont>
    <p:embeddedFont>
      <p:font typeface="Kulim Park Light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>
        <p:scale>
          <a:sx n="101" d="100"/>
          <a:sy n="101" d="100"/>
        </p:scale>
        <p:origin x="53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18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55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01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532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970" y="1"/>
            <a:ext cx="4099451" cy="5145755"/>
          </a:xfrm>
          <a:custGeom>
            <a:avLst/>
            <a:gdLst/>
            <a:ahLst/>
            <a:cxnLst/>
            <a:rect l="l" t="t" r="r" b="b"/>
            <a:pathLst>
              <a:path w="2009535" h="2522429" extrusionOk="0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416450" y="701175"/>
            <a:ext cx="4099500" cy="20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770809" y="0"/>
            <a:ext cx="1172070" cy="3570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835223" y="3445179"/>
            <a:ext cx="841968" cy="1698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770334" y="3039892"/>
            <a:ext cx="1906902" cy="936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02900" y="3004250"/>
            <a:ext cx="5026200" cy="105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02900" y="4075901"/>
            <a:ext cx="5026200" cy="3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6997544" y="7"/>
            <a:ext cx="2146445" cy="5145755"/>
          </a:xfrm>
          <a:custGeom>
            <a:avLst/>
            <a:gdLst/>
            <a:ahLst/>
            <a:cxnLst/>
            <a:rect l="l" t="t" r="r" b="b"/>
            <a:pathLst>
              <a:path w="1052179" h="2522429" extrusionOk="0">
                <a:moveTo>
                  <a:pt x="290547" y="0"/>
                </a:moveTo>
                <a:lnTo>
                  <a:pt x="0" y="1647520"/>
                </a:lnTo>
                <a:lnTo>
                  <a:pt x="430681" y="1490802"/>
                </a:lnTo>
                <a:lnTo>
                  <a:pt x="650693" y="1689560"/>
                </a:lnTo>
                <a:lnTo>
                  <a:pt x="650693" y="1689560"/>
                </a:lnTo>
                <a:lnTo>
                  <a:pt x="503785" y="2522429"/>
                </a:lnTo>
                <a:lnTo>
                  <a:pt x="1052180" y="2522429"/>
                </a:lnTo>
                <a:lnTo>
                  <a:pt x="1052180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6427799" y="0"/>
            <a:ext cx="1172070" cy="3570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3" y="0"/>
                </a:moveTo>
                <a:lnTo>
                  <a:pt x="0" y="21600"/>
                </a:lnTo>
                <a:lnTo>
                  <a:pt x="10682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7492217" y="3445179"/>
            <a:ext cx="841968" cy="1698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915" y="21600"/>
                </a:moveTo>
                <a:lnTo>
                  <a:pt x="21600" y="0"/>
                </a:lnTo>
                <a:lnTo>
                  <a:pt x="6719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26846" y="3039892"/>
            <a:ext cx="1907388" cy="936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350"/>
                </a:moveTo>
                <a:lnTo>
                  <a:pt x="5080" y="21600"/>
                </a:lnTo>
                <a:lnTo>
                  <a:pt x="0" y="12250"/>
                </a:lnTo>
                <a:lnTo>
                  <a:pt x="16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6702144" y="6"/>
            <a:ext cx="2441849" cy="5145755"/>
          </a:xfrm>
          <a:custGeom>
            <a:avLst/>
            <a:gdLst/>
            <a:ahLst/>
            <a:cxnLst/>
            <a:rect l="l" t="t" r="r" b="b"/>
            <a:pathLst>
              <a:path w="1196985" h="2522429" extrusionOk="0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oogle Shape;48;p7"/>
          <p:cNvGrpSpPr/>
          <p:nvPr/>
        </p:nvGrpSpPr>
        <p:grpSpPr>
          <a:xfrm>
            <a:off x="6327842" y="0"/>
            <a:ext cx="1202103" cy="5143503"/>
            <a:chOff x="3475252" y="0"/>
            <a:chExt cx="1202103" cy="5143503"/>
          </a:xfrm>
        </p:grpSpPr>
        <p:sp>
          <p:nvSpPr>
            <p:cNvPr id="49" name="Google Shape;49;p7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26700" y="1430150"/>
            <a:ext cx="2465100" cy="32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3437676" y="1430150"/>
            <a:ext cx="2465100" cy="32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699132" y="-1"/>
            <a:ext cx="1172563" cy="3572011"/>
          </a:xfrm>
          <a:custGeom>
            <a:avLst/>
            <a:gdLst/>
            <a:ahLst/>
            <a:cxnLst/>
            <a:rect l="l" t="t" r="r" b="b"/>
            <a:pathLst>
              <a:path w="574786" h="1750986" extrusionOk="0">
                <a:moveTo>
                  <a:pt x="308764" y="0"/>
                </a:moveTo>
                <a:lnTo>
                  <a:pt x="0" y="1750986"/>
                </a:lnTo>
                <a:lnTo>
                  <a:pt x="284240" y="1647520"/>
                </a:lnTo>
                <a:lnTo>
                  <a:pt x="5747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1763563" y="3445190"/>
            <a:ext cx="841902" cy="1699051"/>
          </a:xfrm>
          <a:custGeom>
            <a:avLst/>
            <a:gdLst/>
            <a:ahLst/>
            <a:cxnLst/>
            <a:rect l="l" t="t" r="r" b="b"/>
            <a:pathLst>
              <a:path w="412697" h="832868" extrusionOk="0">
                <a:moveTo>
                  <a:pt x="266023" y="832869"/>
                </a:moveTo>
                <a:lnTo>
                  <a:pt x="412697" y="0"/>
                </a:lnTo>
                <a:lnTo>
                  <a:pt x="128457" y="103466"/>
                </a:lnTo>
                <a:lnTo>
                  <a:pt x="0" y="8328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698180" y="3039902"/>
            <a:ext cx="1907741" cy="936717"/>
          </a:xfrm>
          <a:custGeom>
            <a:avLst/>
            <a:gdLst/>
            <a:ahLst/>
            <a:cxnLst/>
            <a:rect l="l" t="t" r="r" b="b"/>
            <a:pathLst>
              <a:path w="935167" h="459175" extrusionOk="0">
                <a:moveTo>
                  <a:pt x="935167" y="198758"/>
                </a:moveTo>
                <a:lnTo>
                  <a:pt x="220012" y="459176"/>
                </a:lnTo>
                <a:lnTo>
                  <a:pt x="0" y="260417"/>
                </a:lnTo>
                <a:lnTo>
                  <a:pt x="715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-9" y="-1"/>
            <a:ext cx="2026379" cy="5145755"/>
          </a:xfrm>
          <a:custGeom>
            <a:avLst/>
            <a:gdLst/>
            <a:ahLst/>
            <a:cxnLst/>
            <a:rect l="l" t="t" r="r" b="b"/>
            <a:pathLst>
              <a:path w="993323" h="2522429" extrusionOk="0">
                <a:moveTo>
                  <a:pt x="562408" y="1949978"/>
                </a:moveTo>
                <a:lnTo>
                  <a:pt x="342396" y="1751220"/>
                </a:lnTo>
                <a:lnTo>
                  <a:pt x="342864" y="1750986"/>
                </a:lnTo>
                <a:lnTo>
                  <a:pt x="651627" y="0"/>
                </a:lnTo>
                <a:lnTo>
                  <a:pt x="0" y="0"/>
                </a:lnTo>
                <a:lnTo>
                  <a:pt x="0" y="2522429"/>
                </a:lnTo>
                <a:lnTo>
                  <a:pt x="864866" y="2522429"/>
                </a:lnTo>
                <a:lnTo>
                  <a:pt x="993323" y="17930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52054" y="862446"/>
            <a:ext cx="3906982" cy="4281055"/>
          </a:xfrm>
          <a:custGeom>
            <a:avLst/>
            <a:gdLst>
              <a:gd name="connsiteX0" fmla="*/ 0 w 5209309"/>
              <a:gd name="connsiteY0" fmla="*/ 0 h 5708073"/>
              <a:gd name="connsiteX1" fmla="*/ 5209309 w 5209309"/>
              <a:gd name="connsiteY1" fmla="*/ 0 h 5708073"/>
              <a:gd name="connsiteX2" fmla="*/ 5209309 w 5209309"/>
              <a:gd name="connsiteY2" fmla="*/ 5708073 h 5708073"/>
              <a:gd name="connsiteX3" fmla="*/ 0 w 5209309"/>
              <a:gd name="connsiteY3" fmla="*/ 5708073 h 570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9309" h="5708073">
                <a:moveTo>
                  <a:pt x="0" y="0"/>
                </a:moveTo>
                <a:lnTo>
                  <a:pt x="5209309" y="0"/>
                </a:lnTo>
                <a:lnTo>
                  <a:pt x="5209309" y="5708073"/>
                </a:lnTo>
                <a:lnTo>
                  <a:pt x="0" y="57080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183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▸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▹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■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61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ctrTitle"/>
          </p:nvPr>
        </p:nvSpPr>
        <p:spPr>
          <a:xfrm>
            <a:off x="4087236" y="791945"/>
            <a:ext cx="5056764" cy="20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Vida Estudiantil ESEN</a:t>
            </a:r>
            <a:endParaRPr dirty="0"/>
          </a:p>
        </p:txBody>
      </p:sp>
      <p:sp>
        <p:nvSpPr>
          <p:cNvPr id="6" name="Google Shape;151;p20">
            <a:extLst>
              <a:ext uri="{FF2B5EF4-FFF2-40B4-BE49-F238E27FC236}">
                <a16:creationId xmlns:a16="http://schemas.microsoft.com/office/drawing/2014/main" id="{6AE1FC81-1A52-4863-AF02-370E6D5B15E9}"/>
              </a:ext>
            </a:extLst>
          </p:cNvPr>
          <p:cNvSpPr txBox="1">
            <a:spLocks/>
          </p:cNvSpPr>
          <p:nvPr/>
        </p:nvSpPr>
        <p:spPr>
          <a:xfrm>
            <a:off x="4851790" y="2284039"/>
            <a:ext cx="4014975" cy="72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▸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▹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 marL="0" indent="0">
              <a:spcAft>
                <a:spcPts val="800"/>
              </a:spcAft>
              <a:buFont typeface="Kulim Park Light"/>
              <a:buNone/>
            </a:pPr>
            <a:r>
              <a:rPr lang="en-US" sz="2800" dirty="0">
                <a:solidFill>
                  <a:schemeClr val="accent1"/>
                </a:solidFill>
                <a:latin typeface="Garamond" panose="02020404030301010803" pitchFamily="18" charset="0"/>
              </a:rPr>
              <a:t>Vive la experiencia ESEN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ABAA4-5B3C-4C68-A2CD-8B302F0C3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53" t="6367" r="14200" b="13753"/>
          <a:stretch/>
        </p:blipFill>
        <p:spPr>
          <a:xfrm>
            <a:off x="340241" y="430045"/>
            <a:ext cx="844651" cy="92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224037" y="273049"/>
            <a:ext cx="527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Equipo d</a:t>
            </a:r>
            <a:r>
              <a:rPr lang="en-US" dirty="0"/>
              <a:t>e Apoyo </a:t>
            </a:r>
            <a:endParaRPr dirty="0"/>
          </a:p>
        </p:txBody>
      </p:sp>
      <p:sp>
        <p:nvSpPr>
          <p:cNvPr id="15" name="CuadroTexto 2">
            <a:extLst>
              <a:ext uri="{FF2B5EF4-FFF2-40B4-BE49-F238E27FC236}">
                <a16:creationId xmlns:a16="http://schemas.microsoft.com/office/drawing/2014/main" id="{D9119C9F-317E-49ED-AEAB-CCC79BFBE614}"/>
              </a:ext>
            </a:extLst>
          </p:cNvPr>
          <p:cNvSpPr txBox="1"/>
          <p:nvPr/>
        </p:nvSpPr>
        <p:spPr>
          <a:xfrm>
            <a:off x="7230140" y="1079033"/>
            <a:ext cx="2030818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  <a:latin typeface="Freestyle Script"/>
                <a:cs typeface="Calibri"/>
              </a:rPr>
              <a:t>El equipo de Dirección Estudiantil está para apoyarte en esta experiencia de aprendizaje integral.</a:t>
            </a:r>
            <a:r>
              <a:rPr lang="es-ES" sz="2000" dirty="0">
                <a:solidFill>
                  <a:srgbClr val="002060"/>
                </a:solidFill>
                <a:cs typeface="Calibri"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9088D-7520-42E5-A165-C396C7071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93" y="881043"/>
            <a:ext cx="5350931" cy="39894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ctrTitle"/>
          </p:nvPr>
        </p:nvSpPr>
        <p:spPr>
          <a:xfrm>
            <a:off x="217618" y="1520850"/>
            <a:ext cx="5741583" cy="105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Deportes </a:t>
            </a:r>
            <a:r>
              <a:rPr lang="en-US" dirty="0"/>
              <a:t>ESEN</a:t>
            </a:r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1"/>
          </p:nvPr>
        </p:nvSpPr>
        <p:spPr>
          <a:xfrm>
            <a:off x="217618" y="2651138"/>
            <a:ext cx="5026200" cy="3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Sé parte </a:t>
            </a:r>
            <a:r>
              <a:rPr lang="en-US" dirty="0"/>
              <a:t>del equipo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841FA7-1D34-4FF0-B100-22E969ABB3E4}"/>
              </a:ext>
            </a:extLst>
          </p:cNvPr>
          <p:cNvSpPr/>
          <p:nvPr/>
        </p:nvSpPr>
        <p:spPr>
          <a:xfrm>
            <a:off x="457199" y="488373"/>
            <a:ext cx="2348346" cy="41667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992D3-D9B6-4DEA-8F67-7CEC38874351}"/>
              </a:ext>
            </a:extLst>
          </p:cNvPr>
          <p:cNvSpPr/>
          <p:nvPr/>
        </p:nvSpPr>
        <p:spPr>
          <a:xfrm>
            <a:off x="2805545" y="488373"/>
            <a:ext cx="2348346" cy="41667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/>
          </a:p>
        </p:txBody>
      </p:sp>
      <p:pic>
        <p:nvPicPr>
          <p:cNvPr id="3" name="Imagen 5" descr="Grupo de personas posando para una foto&#10;&#10;Descripción generada con confianza alta">
            <a:extLst>
              <a:ext uri="{FF2B5EF4-FFF2-40B4-BE49-F238E27FC236}">
                <a16:creationId xmlns:a16="http://schemas.microsoft.com/office/drawing/2014/main" id="{3076188B-783C-42A7-9DAE-C053855B6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071070"/>
            <a:ext cx="3693072" cy="2764877"/>
          </a:xfrm>
          <a:prstGeom prst="rect">
            <a:avLst/>
          </a:prstGeom>
        </p:spPr>
      </p:pic>
      <p:sp>
        <p:nvSpPr>
          <p:cNvPr id="9" name="Google Shape;120;p16">
            <a:extLst>
              <a:ext uri="{FF2B5EF4-FFF2-40B4-BE49-F238E27FC236}">
                <a16:creationId xmlns:a16="http://schemas.microsoft.com/office/drawing/2014/main" id="{AFD24D3B-C9D7-4A95-B425-F2A1253B1384}"/>
              </a:ext>
            </a:extLst>
          </p:cNvPr>
          <p:cNvSpPr txBox="1">
            <a:spLocks/>
          </p:cNvSpPr>
          <p:nvPr/>
        </p:nvSpPr>
        <p:spPr>
          <a:xfrm>
            <a:off x="5076202" y="1500414"/>
            <a:ext cx="4067798" cy="190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▸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▹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>
              <a:spcBef>
                <a:spcPts val="75"/>
              </a:spcBef>
            </a:pPr>
            <a:r>
              <a:rPr lang="es-ES_tradnl" sz="1800" dirty="0">
                <a:ea typeface="+mn-lt"/>
                <a:cs typeface="+mn-lt"/>
              </a:rPr>
              <a:t>La ESEN cuenta con selecciones de futbol, voleibol, ajedrez y básquetbol, a las que puedes incorporarte según tus intereses y preferencias.</a:t>
            </a:r>
            <a:endParaRPr lang="es-ES_tradnl" sz="1800" dirty="0">
              <a:cs typeface="Calibri" panose="020F0502020204030204"/>
            </a:endParaRPr>
          </a:p>
          <a:p>
            <a:pPr marL="76200" indent="0">
              <a:buNone/>
            </a:pPr>
            <a:endParaRPr lang="es-ES_tradnl" sz="18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b="1" dirty="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4951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ctrTitle"/>
          </p:nvPr>
        </p:nvSpPr>
        <p:spPr>
          <a:xfrm>
            <a:off x="223878" y="1639364"/>
            <a:ext cx="5741583" cy="105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Intercambio </a:t>
            </a:r>
            <a:br>
              <a:rPr lang="en" dirty="0"/>
            </a:br>
            <a:r>
              <a:rPr lang="en" dirty="0"/>
              <a:t>Est</a:t>
            </a:r>
            <a:r>
              <a:rPr lang="en-US" dirty="0"/>
              <a:t>udiantil ESEN</a:t>
            </a:r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1"/>
          </p:nvPr>
        </p:nvSpPr>
        <p:spPr>
          <a:xfrm>
            <a:off x="223878" y="2856038"/>
            <a:ext cx="5026200" cy="3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ESEN G</a:t>
            </a:r>
            <a:r>
              <a:rPr lang="en-US" dirty="0"/>
              <a:t>lobal  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380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262137" y="508782"/>
            <a:ext cx="527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Intercambio Estud</a:t>
            </a:r>
            <a:r>
              <a:rPr lang="en-US" dirty="0"/>
              <a:t>iantil  </a:t>
            </a:r>
            <a:endParaRPr dirty="0"/>
          </a:p>
        </p:txBody>
      </p:sp>
      <p:sp>
        <p:nvSpPr>
          <p:cNvPr id="16" name="Google Shape;120;p16">
            <a:extLst>
              <a:ext uri="{FF2B5EF4-FFF2-40B4-BE49-F238E27FC236}">
                <a16:creationId xmlns:a16="http://schemas.microsoft.com/office/drawing/2014/main" id="{6F02F9CE-0D4D-475A-A05C-1F73DA6B7897}"/>
              </a:ext>
            </a:extLst>
          </p:cNvPr>
          <p:cNvSpPr txBox="1">
            <a:spLocks/>
          </p:cNvSpPr>
          <p:nvPr/>
        </p:nvSpPr>
        <p:spPr>
          <a:xfrm>
            <a:off x="3175305" y="1581011"/>
            <a:ext cx="3537959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▸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▹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>
              <a:spcBef>
                <a:spcPts val="75"/>
              </a:spcBef>
            </a:pPr>
            <a:r>
              <a:rPr lang="es-ES_tradnl" sz="1800" dirty="0">
                <a:ea typeface="+mn-lt"/>
                <a:cs typeface="+mn-lt"/>
              </a:rPr>
              <a:t>En cuarto año, los mejores alumnos tienen la oportunidad de realizar su intercambio Internacional </a:t>
            </a:r>
            <a:endParaRPr lang="es-ES_tradnl" sz="1800" dirty="0">
              <a:cs typeface="Calibri" panose="020F0502020204030204"/>
            </a:endParaRPr>
          </a:p>
          <a:p>
            <a:pPr marL="76200" indent="0" algn="just">
              <a:buNone/>
            </a:pPr>
            <a:endParaRPr lang="es-ES_tradnl" sz="1800" dirty="0">
              <a:solidFill>
                <a:schemeClr val="tx1"/>
              </a:solidFill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31E23-D23F-4A88-88B0-C734902DD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40" y="1261834"/>
            <a:ext cx="3067478" cy="19814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056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ctrTitle"/>
          </p:nvPr>
        </p:nvSpPr>
        <p:spPr>
          <a:xfrm>
            <a:off x="217618" y="1520850"/>
            <a:ext cx="5741583" cy="105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Bienestar </a:t>
            </a:r>
            <a:r>
              <a:rPr lang="en-US" dirty="0"/>
              <a:t>ESEN</a:t>
            </a:r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1"/>
          </p:nvPr>
        </p:nvSpPr>
        <p:spPr>
          <a:xfrm>
            <a:off x="217618" y="2651138"/>
            <a:ext cx="5026200" cy="3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Haz que la felicidad sea tu mejor hábito </a:t>
            </a: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41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262137" y="508782"/>
            <a:ext cx="527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Bienestar ES</a:t>
            </a:r>
            <a:r>
              <a:rPr lang="es-ES" dirty="0"/>
              <a:t>EN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6" name="Google Shape;120;p16">
            <a:extLst>
              <a:ext uri="{FF2B5EF4-FFF2-40B4-BE49-F238E27FC236}">
                <a16:creationId xmlns:a16="http://schemas.microsoft.com/office/drawing/2014/main" id="{6F02F9CE-0D4D-475A-A05C-1F73DA6B7897}"/>
              </a:ext>
            </a:extLst>
          </p:cNvPr>
          <p:cNvSpPr txBox="1">
            <a:spLocks/>
          </p:cNvSpPr>
          <p:nvPr/>
        </p:nvSpPr>
        <p:spPr>
          <a:xfrm>
            <a:off x="3175305" y="1581011"/>
            <a:ext cx="3187395" cy="212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▸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▹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>
              <a:spcBef>
                <a:spcPts val="75"/>
              </a:spcBef>
            </a:pPr>
            <a:r>
              <a:rPr lang="es-ES_tradnl" sz="1800" dirty="0">
                <a:ea typeface="+mn-lt"/>
                <a:cs typeface="+mn-lt"/>
              </a:rPr>
              <a:t>Actualmente contamos con un programa de salud física, el cual se desarrolla a través de mediciones periódicas acompañada de ejercicios y charlas nutricionales.  </a:t>
            </a:r>
            <a:endParaRPr lang="es-ES_tradnl" sz="1800" dirty="0">
              <a:cs typeface="Calibri" panose="020F0502020204030204"/>
            </a:endParaRPr>
          </a:p>
          <a:p>
            <a:pPr marL="76200" indent="0" algn="just">
              <a:buNone/>
            </a:pPr>
            <a:endParaRPr lang="es-ES_tradnl" sz="18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187DB-B18D-44FE-B8EF-C1B05C087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85" t="927" r="13257" b="40184"/>
          <a:stretch/>
        </p:blipFill>
        <p:spPr>
          <a:xfrm>
            <a:off x="670229" y="1057275"/>
            <a:ext cx="2505076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18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ctrTitle" idx="4294967295"/>
          </p:nvPr>
        </p:nvSpPr>
        <p:spPr>
          <a:xfrm>
            <a:off x="2555076" y="1205776"/>
            <a:ext cx="5001937" cy="1485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lt1"/>
                </a:solidFill>
              </a:rPr>
              <a:t>Vida Estudiantil</a:t>
            </a:r>
            <a:endParaRPr sz="6600" dirty="0">
              <a:solidFill>
                <a:schemeClr val="lt1"/>
              </a:solidFill>
            </a:endParaRPr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4294967295"/>
          </p:nvPr>
        </p:nvSpPr>
        <p:spPr>
          <a:xfrm>
            <a:off x="4250645" y="2952660"/>
            <a:ext cx="4014975" cy="13231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Vive la experi</a:t>
            </a:r>
            <a:r>
              <a:rPr lang="en-US" dirty="0">
                <a:solidFill>
                  <a:schemeClr val="accent1"/>
                </a:solidFill>
              </a:rPr>
              <a:t>encia ESEN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65" name="Google Shape;165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dirty="0"/>
              <a:t>29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gory template">
  <a:themeElements>
    <a:clrScheme name="Custom 347">
      <a:dk1>
        <a:srgbClr val="122431"/>
      </a:dk1>
      <a:lt1>
        <a:srgbClr val="FFFFFF"/>
      </a:lt1>
      <a:dk2>
        <a:srgbClr val="84898D"/>
      </a:dk2>
      <a:lt2>
        <a:srgbClr val="ECEFF3"/>
      </a:lt2>
      <a:accent1>
        <a:srgbClr val="FEC200"/>
      </a:accent1>
      <a:accent2>
        <a:srgbClr val="A2EAE9"/>
      </a:accent2>
      <a:accent3>
        <a:srgbClr val="0B6AB1"/>
      </a:accent3>
      <a:accent4>
        <a:srgbClr val="FF981F"/>
      </a:accent4>
      <a:accent5>
        <a:srgbClr val="FFE03F"/>
      </a:accent5>
      <a:accent6>
        <a:srgbClr val="023E69"/>
      </a:accent6>
      <a:hlink>
        <a:srgbClr val="0B6AB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140</Words>
  <Application>Microsoft Office PowerPoint</Application>
  <PresentationFormat>On-screen Show (16:9)</PresentationFormat>
  <Paragraphs>22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Garamond</vt:lpstr>
      <vt:lpstr>Kulim Park Light</vt:lpstr>
      <vt:lpstr>Calibri</vt:lpstr>
      <vt:lpstr>Arial</vt:lpstr>
      <vt:lpstr>Kulim Park</vt:lpstr>
      <vt:lpstr>Freestyle Script</vt:lpstr>
      <vt:lpstr>Gregory template</vt:lpstr>
      <vt:lpstr>Vida Estudiantil ESEN</vt:lpstr>
      <vt:lpstr>Equipo de Apoyo </vt:lpstr>
      <vt:lpstr>Deportes ESEN</vt:lpstr>
      <vt:lpstr>PowerPoint Presentation</vt:lpstr>
      <vt:lpstr>Intercambio  Estudiantil ESEN</vt:lpstr>
      <vt:lpstr>Intercambio Estudiantil  </vt:lpstr>
      <vt:lpstr>Bienestar ESEN</vt:lpstr>
      <vt:lpstr>Bienestar ESEN  </vt:lpstr>
      <vt:lpstr>Vida Estudiantil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Vida Estudiantil ESEN</dc:title>
  <dc:creator>User</dc:creator>
  <cp:lastModifiedBy>Gerson Martínez</cp:lastModifiedBy>
  <cp:revision>4</cp:revision>
  <dcterms:modified xsi:type="dcterms:W3CDTF">2022-06-08T16:23:29Z</dcterms:modified>
</cp:coreProperties>
</file>